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1" r:id="rId7"/>
    <p:sldId id="262" r:id="rId8"/>
    <p:sldId id="263" r:id="rId9"/>
    <p:sldId id="264" r:id="rId10"/>
    <p:sldId id="265" r:id="rId11"/>
    <p:sldId id="266" r:id="rId12"/>
    <p:sldId id="267" r:id="rId13"/>
    <p:sldId id="270" r:id="rId14"/>
    <p:sldId id="271" r:id="rId15"/>
    <p:sldId id="269"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90"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6_2">
  <dgm:title val=""/>
  <dgm:desc val=""/>
  <dgm:catLst>
    <dgm:cat type="accent6" pri="11200"/>
  </dgm:catLst>
  <dgm:styleLbl name="node0">
    <dgm:fillClrLst meth="repeat">
      <a:schemeClr val="accent6"/>
    </dgm:fillClrLst>
    <dgm:linClrLst meth="repeat">
      <a:schemeClr val="lt1"/>
    </dgm:linClrLst>
    <dgm:effectClrLst/>
    <dgm:txLinClrLst/>
    <dgm:txFillClrLst/>
    <dgm:txEffectClrLst/>
  </dgm:styleLbl>
  <dgm:styleLbl name="node1">
    <dgm:fillClrLst meth="repeat">
      <a:schemeClr val="accent6"/>
    </dgm:fillClrLst>
    <dgm:linClrLst meth="repeat">
      <a:schemeClr val="lt1"/>
    </dgm:linClrLst>
    <dgm:effectClrLst/>
    <dgm:txLinClrLst/>
    <dgm:txFillClrLst/>
    <dgm:txEffectClrLst/>
  </dgm:styleLbl>
  <dgm:styleLbl name="alignNode1">
    <dgm:fillClrLst meth="repeat">
      <a:schemeClr val="accent6"/>
    </dgm:fillClrLst>
    <dgm:linClrLst meth="repeat">
      <a:schemeClr val="accent6"/>
    </dgm:linClrLst>
    <dgm:effectClrLst/>
    <dgm:txLinClrLst/>
    <dgm:txFillClrLst/>
    <dgm:txEffectClrLst/>
  </dgm:styleLbl>
  <dgm:styleLbl name="lnNode1">
    <dgm:fillClrLst meth="repeat">
      <a:schemeClr val="accent6"/>
    </dgm:fillClrLst>
    <dgm:linClrLst meth="repeat">
      <a:schemeClr val="lt1"/>
    </dgm:linClrLst>
    <dgm:effectClrLst/>
    <dgm:txLinClrLst/>
    <dgm:txFillClrLst/>
    <dgm:txEffectClrLst/>
  </dgm:styleLbl>
  <dgm:styleLbl name="vennNode1">
    <dgm:fillClrLst meth="repeat">
      <a:schemeClr val="accent6">
        <a:alpha val="50000"/>
      </a:schemeClr>
    </dgm:fillClrLst>
    <dgm:linClrLst meth="repeat">
      <a:schemeClr val="lt1"/>
    </dgm:linClrLst>
    <dgm:effectClrLst/>
    <dgm:txLinClrLst/>
    <dgm:txFillClrLst/>
    <dgm:txEffectClrLst/>
  </dgm:styleLbl>
  <dgm:styleLbl name="node2">
    <dgm:fillClrLst meth="repeat">
      <a:schemeClr val="accent6"/>
    </dgm:fillClrLst>
    <dgm:linClrLst meth="repeat">
      <a:schemeClr val="lt1"/>
    </dgm:linClrLst>
    <dgm:effectClrLst/>
    <dgm:txLinClrLst/>
    <dgm:txFillClrLst/>
    <dgm:txEffectClrLst/>
  </dgm:styleLbl>
  <dgm:styleLbl name="node3">
    <dgm:fillClrLst meth="repeat">
      <a:schemeClr val="accent6"/>
    </dgm:fillClrLst>
    <dgm:linClrLst meth="repeat">
      <a:schemeClr val="lt1"/>
    </dgm:linClrLst>
    <dgm:effectClrLst/>
    <dgm:txLinClrLst/>
    <dgm:txFillClrLst/>
    <dgm:txEffectClrLst/>
  </dgm:styleLbl>
  <dgm:styleLbl name="node4">
    <dgm:fillClrLst meth="repeat">
      <a:schemeClr val="accent6"/>
    </dgm:fillClrLst>
    <dgm:linClrLst meth="repeat">
      <a:schemeClr val="lt1"/>
    </dgm:linClrLst>
    <dgm:effectClrLst/>
    <dgm:txLinClrLst/>
    <dgm:txFillClrLst/>
    <dgm:txEffectClrLst/>
  </dgm:styleLbl>
  <dgm:styleLbl name="f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6">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6">
        <a:tint val="60000"/>
      </a:schemeClr>
    </dgm:fillClrLst>
    <dgm:linClrLst meth="repeat">
      <a:schemeClr val="accent6">
        <a:tint val="60000"/>
      </a:schemeClr>
    </dgm:linClrLst>
    <dgm:effectClrLst/>
    <dgm:txLinClrLst/>
    <dgm:txFillClrLst/>
    <dgm:txEffectClrLst/>
  </dgm:styleLbl>
  <dgm:styleLbl name="fgSibTrans2D1">
    <dgm:fillClrLst meth="repeat">
      <a:schemeClr val="accent6">
        <a:tint val="60000"/>
      </a:schemeClr>
    </dgm:fillClrLst>
    <dgm:linClrLst meth="repeat">
      <a:schemeClr val="accent6">
        <a:tint val="60000"/>
      </a:schemeClr>
    </dgm:linClrLst>
    <dgm:effectClrLst/>
    <dgm:txLinClrLst/>
    <dgm:txFillClrLst/>
    <dgm:txEffectClrLst/>
  </dgm:styleLbl>
  <dgm:styleLbl name="bgSibTrans2D1">
    <dgm:fillClrLst meth="repeat">
      <a:schemeClr val="accent6">
        <a:tint val="60000"/>
      </a:schemeClr>
    </dgm:fillClrLst>
    <dgm:linClrLst meth="repeat">
      <a:schemeClr val="accent6">
        <a:tint val="60000"/>
      </a:schemeClr>
    </dgm:linClrLst>
    <dgm:effectClrLst/>
    <dgm:txLinClrLst/>
    <dgm:txFillClrLst/>
    <dgm:txEffectClrLst/>
  </dgm:styleLbl>
  <dgm:styleLbl name="sibTrans1D1">
    <dgm:fillClrLst meth="repeat">
      <a:schemeClr val="accent6"/>
    </dgm:fillClrLst>
    <dgm:linClrLst meth="repeat">
      <a:schemeClr val="accent6"/>
    </dgm:linClrLst>
    <dgm:effectClrLst/>
    <dgm:txLinClrLst/>
    <dgm:txFillClrLst meth="repeat">
      <a:schemeClr val="tx1"/>
    </dgm:txFillClrLst>
    <dgm:txEffectClrLst/>
  </dgm:styleLbl>
  <dgm:styleLbl name="callout">
    <dgm:fillClrLst meth="repeat">
      <a:schemeClr val="accent6"/>
    </dgm:fillClrLst>
    <dgm:linClrLst meth="repeat">
      <a:schemeClr val="accent6">
        <a:tint val="50000"/>
      </a:schemeClr>
    </dgm:linClrLst>
    <dgm:effectClrLst/>
    <dgm:txLinClrLst/>
    <dgm:txFillClrLst meth="repeat">
      <a:schemeClr val="tx1"/>
    </dgm:txFillClrLst>
    <dgm:txEffectClrLst/>
  </dgm:styleLbl>
  <dgm:styleLbl name="asst0">
    <dgm:fillClrLst meth="repeat">
      <a:schemeClr val="accent6"/>
    </dgm:fillClrLst>
    <dgm:linClrLst meth="repeat">
      <a:schemeClr val="lt1"/>
    </dgm:linClrLst>
    <dgm:effectClrLst/>
    <dgm:txLinClrLst/>
    <dgm:txFillClrLst/>
    <dgm:txEffectClrLst/>
  </dgm:styleLbl>
  <dgm:styleLbl name="asst1">
    <dgm:fillClrLst meth="repeat">
      <a:schemeClr val="accent6"/>
    </dgm:fillClrLst>
    <dgm:linClrLst meth="repeat">
      <a:schemeClr val="lt1"/>
    </dgm:linClrLst>
    <dgm:effectClrLst/>
    <dgm:txLinClrLst/>
    <dgm:txFillClrLst/>
    <dgm:txEffectClrLst/>
  </dgm:styleLbl>
  <dgm:styleLbl name="asst2">
    <dgm:fillClrLst meth="repeat">
      <a:schemeClr val="accent6"/>
    </dgm:fillClrLst>
    <dgm:linClrLst meth="repeat">
      <a:schemeClr val="lt1"/>
    </dgm:linClrLst>
    <dgm:effectClrLst/>
    <dgm:txLinClrLst/>
    <dgm:txFillClrLst/>
    <dgm:txEffectClrLst/>
  </dgm:styleLbl>
  <dgm:styleLbl name="asst3">
    <dgm:fillClrLst meth="repeat">
      <a:schemeClr val="accent6"/>
    </dgm:fillClrLst>
    <dgm:linClrLst meth="repeat">
      <a:schemeClr val="lt1"/>
    </dgm:linClrLst>
    <dgm:effectClrLst/>
    <dgm:txLinClrLst/>
    <dgm:txFillClrLst/>
    <dgm:txEffectClrLst/>
  </dgm:styleLbl>
  <dgm:styleLbl name="asst4">
    <dgm:fillClrLst meth="repeat">
      <a:schemeClr val="accent6"/>
    </dgm:fillClrLst>
    <dgm:linClrLst meth="repeat">
      <a:schemeClr val="lt1"/>
    </dgm:linClrLst>
    <dgm:effectClrLst/>
    <dgm:txLinClrLst/>
    <dgm:txFillClrLst/>
    <dgm:txEffectClrLst/>
  </dgm:styleLbl>
  <dgm:styleLbl name="parChTrans2D1">
    <dgm:fillClrLst meth="repeat">
      <a:schemeClr val="accent6">
        <a:tint val="60000"/>
      </a:schemeClr>
    </dgm:fillClrLst>
    <dgm:linClrLst meth="repeat">
      <a:schemeClr val="accent6">
        <a:tint val="60000"/>
      </a:schemeClr>
    </dgm:linClrLst>
    <dgm:effectClrLst/>
    <dgm:txLinClrLst/>
    <dgm:txFillClrLst meth="repeat">
      <a:schemeClr val="lt1"/>
    </dgm:txFillClrLst>
    <dgm:txEffectClrLst/>
  </dgm:styleLbl>
  <dgm:styleLbl name="parChTrans2D2">
    <dgm:fillClrLst meth="repeat">
      <a:schemeClr val="accent6"/>
    </dgm:fillClrLst>
    <dgm:linClrLst meth="repeat">
      <a:schemeClr val="accent6"/>
    </dgm:linClrLst>
    <dgm:effectClrLst/>
    <dgm:txLinClrLst/>
    <dgm:txFillClrLst meth="repeat">
      <a:schemeClr val="lt1"/>
    </dgm:txFillClrLst>
    <dgm:txEffectClrLst/>
  </dgm:styleLbl>
  <dgm:styleLbl name="parChTrans2D3">
    <dgm:fillClrLst meth="repeat">
      <a:schemeClr val="accent6"/>
    </dgm:fillClrLst>
    <dgm:linClrLst meth="repeat">
      <a:schemeClr val="accent6"/>
    </dgm:linClrLst>
    <dgm:effectClrLst/>
    <dgm:txLinClrLst/>
    <dgm:txFillClrLst meth="repeat">
      <a:schemeClr val="lt1"/>
    </dgm:txFillClrLst>
    <dgm:txEffectClrLst/>
  </dgm:styleLbl>
  <dgm:styleLbl name="parChTrans2D4">
    <dgm:fillClrLst meth="repeat">
      <a:schemeClr val="accent6"/>
    </dgm:fillClrLst>
    <dgm:linClrLst meth="repeat">
      <a:schemeClr val="accent6"/>
    </dgm:linClrLst>
    <dgm:effectClrLst/>
    <dgm:txLinClrLst/>
    <dgm:txFillClrLst meth="repeat">
      <a:schemeClr val="lt1"/>
    </dgm:txFillClrLst>
    <dgm:txEffectClrLst/>
  </dgm:styleLbl>
  <dgm:styleLbl name="parChTrans1D1">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2">
    <dgm:fillClrLst meth="repeat">
      <a:schemeClr val="accent6"/>
    </dgm:fillClrLst>
    <dgm:linClrLst meth="repeat">
      <a:schemeClr val="accent6">
        <a:shade val="60000"/>
      </a:schemeClr>
    </dgm:linClrLst>
    <dgm:effectClrLst/>
    <dgm:txLinClrLst/>
    <dgm:txFillClrLst meth="repeat">
      <a:schemeClr val="tx1"/>
    </dgm:txFillClrLst>
    <dgm:txEffectClrLst/>
  </dgm:styleLbl>
  <dgm:styleLbl name="parChTrans1D3">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parChTrans1D4">
    <dgm:fillClrLst meth="repeat">
      <a:schemeClr val="accent6"/>
    </dgm:fillClrLst>
    <dgm:linClrLst meth="repeat">
      <a:schemeClr val="accent6">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6"/>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6"/>
    </dgm:linClrLst>
    <dgm:effectClrLst/>
    <dgm:txLinClrLst/>
    <dgm:txFillClrLst meth="repeat">
      <a:schemeClr val="dk1"/>
    </dgm:txFillClrLst>
    <dgm:txEffectClrLst/>
  </dgm:styleLbl>
  <dgm:styleLbl name="f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align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bgAccFollowNode1">
    <dgm:fillClrLst meth="repeat">
      <a:schemeClr val="accent6">
        <a:alpha val="90000"/>
        <a:tint val="40000"/>
      </a:schemeClr>
    </dgm:fillClrLst>
    <dgm:linClrLst meth="repeat">
      <a:schemeClr val="accent6">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6"/>
    </dgm:linClrLst>
    <dgm:effectClrLst/>
    <dgm:txLinClrLst/>
    <dgm:txFillClrLst meth="repeat">
      <a:schemeClr val="dk1"/>
    </dgm:txFillClrLst>
    <dgm:txEffectClrLst/>
  </dgm:styleLbl>
  <dgm:styleLbl name="bgShp">
    <dgm:fillClrLst meth="repeat">
      <a:schemeClr val="accent6">
        <a:tint val="40000"/>
      </a:schemeClr>
    </dgm:fillClrLst>
    <dgm:linClrLst meth="repeat">
      <a:schemeClr val="accent6"/>
    </dgm:linClrLst>
    <dgm:effectClrLst/>
    <dgm:txLinClrLst/>
    <dgm:txFillClrLst meth="repeat">
      <a:schemeClr val="dk1"/>
    </dgm:txFillClrLst>
    <dgm:txEffectClrLst/>
  </dgm:styleLbl>
  <dgm:styleLbl name="dkBgShp">
    <dgm:fillClrLst meth="repeat">
      <a:schemeClr val="accent6">
        <a:shade val="80000"/>
      </a:schemeClr>
    </dgm:fillClrLst>
    <dgm:linClrLst meth="repeat">
      <a:schemeClr val="accent6"/>
    </dgm:linClrLst>
    <dgm:effectClrLst/>
    <dgm:txLinClrLst/>
    <dgm:txFillClrLst meth="repeat">
      <a:schemeClr val="lt1"/>
    </dgm:txFillClrLst>
    <dgm:txEffectClrLst/>
  </dgm:styleLbl>
  <dgm:styleLbl name="trBgShp">
    <dgm:fillClrLst meth="repeat">
      <a:schemeClr val="accent6">
        <a:tint val="50000"/>
        <a:alpha val="40000"/>
      </a:schemeClr>
    </dgm:fillClrLst>
    <dgm:linClrLst meth="repeat">
      <a:schemeClr val="accent6"/>
    </dgm:linClrLst>
    <dgm:effectClrLst/>
    <dgm:txLinClrLst/>
    <dgm:txFillClrLst meth="repeat">
      <a:schemeClr val="lt1"/>
    </dgm:txFillClrLst>
    <dgm:txEffectClrLst/>
  </dgm:styleLbl>
  <dgm:styleLbl name="fgShp">
    <dgm:fillClrLst meth="repeat">
      <a:schemeClr val="accent6">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2">
  <dgm:title val=""/>
  <dgm:desc val=""/>
  <dgm:catLst>
    <dgm:cat type="accent2" pri="11200"/>
  </dgm:catLst>
  <dgm:styleLbl name="node0">
    <dgm:fillClrLst meth="repeat">
      <a:schemeClr val="accent2"/>
    </dgm:fillClrLst>
    <dgm:linClrLst meth="repeat">
      <a:schemeClr val="lt1"/>
    </dgm:linClrLst>
    <dgm:effectClrLst/>
    <dgm:txLinClrLst/>
    <dgm:txFillClrLst/>
    <dgm:txEffectClrLst/>
  </dgm:styleLbl>
  <dgm:styleLbl name="node1">
    <dgm:fillClrLst meth="repeat">
      <a:schemeClr val="accent2"/>
    </dgm:fillClrLst>
    <dgm:linClrLst meth="repeat">
      <a:schemeClr val="lt1"/>
    </dgm:linClrLst>
    <dgm:effectClrLst/>
    <dgm:txLinClrLst/>
    <dgm:txFillClrLst/>
    <dgm:txEffectClrLst/>
  </dgm:styleLbl>
  <dgm:styleLbl name="alignNode1">
    <dgm:fillClrLst meth="repeat">
      <a:schemeClr val="accent2"/>
    </dgm:fillClrLst>
    <dgm:linClrLst meth="repeat">
      <a:schemeClr val="accent2"/>
    </dgm:linClrLst>
    <dgm:effectClrLst/>
    <dgm:txLinClrLst/>
    <dgm:txFillClrLst/>
    <dgm:txEffectClrLst/>
  </dgm:styleLbl>
  <dgm:styleLbl name="lnNode1">
    <dgm:fillClrLst meth="repeat">
      <a:schemeClr val="accent2"/>
    </dgm:fillClrLst>
    <dgm:linClrLst meth="repeat">
      <a:schemeClr val="lt1"/>
    </dgm:linClrLst>
    <dgm:effectClrLst/>
    <dgm:txLinClrLst/>
    <dgm:txFillClrLst/>
    <dgm:txEffectClrLst/>
  </dgm:styleLbl>
  <dgm:styleLbl name="vennNode1">
    <dgm:fillClrLst meth="repeat">
      <a:schemeClr val="accent2">
        <a:alpha val="50000"/>
      </a:schemeClr>
    </dgm:fillClrLst>
    <dgm:linClrLst meth="repeat">
      <a:schemeClr val="lt1"/>
    </dgm:linClrLst>
    <dgm:effectClrLst/>
    <dgm:txLinClrLst/>
    <dgm:txFillClrLst/>
    <dgm:txEffectClrLst/>
  </dgm:styleLbl>
  <dgm:styleLbl name="node2">
    <dgm:fillClrLst meth="repeat">
      <a:schemeClr val="accent2"/>
    </dgm:fillClrLst>
    <dgm:linClrLst meth="repeat">
      <a:schemeClr val="lt1"/>
    </dgm:linClrLst>
    <dgm:effectClrLst/>
    <dgm:txLinClrLst/>
    <dgm:txFillClrLst/>
    <dgm:txEffectClrLst/>
  </dgm:styleLbl>
  <dgm:styleLbl name="node3">
    <dgm:fillClrLst meth="repeat">
      <a:schemeClr val="accent2"/>
    </dgm:fillClrLst>
    <dgm:linClrLst meth="repeat">
      <a:schemeClr val="lt1"/>
    </dgm:linClrLst>
    <dgm:effectClrLst/>
    <dgm:txLinClrLst/>
    <dgm:txFillClrLst/>
    <dgm:txEffectClrLst/>
  </dgm:styleLbl>
  <dgm:styleLbl name="node4">
    <dgm:fillClrLst meth="repeat">
      <a:schemeClr val="accent2"/>
    </dgm:fillClrLst>
    <dgm:linClrLst meth="repeat">
      <a:schemeClr val="lt1"/>
    </dgm:linClrLst>
    <dgm:effectClrLst/>
    <dgm:txLinClrLst/>
    <dgm:txFillClrLst/>
    <dgm:txEffectClrLst/>
  </dgm:styleLbl>
  <dgm:styleLbl name="f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2">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meth="repeat">
      <a:schemeClr val="accent2"/>
    </dgm:fillClrLst>
    <dgm:linClrLst meth="repeat">
      <a:schemeClr val="lt1"/>
    </dgm:linClrLst>
    <dgm:effectClrLst/>
    <dgm:txLinClrLst/>
    <dgm:txFillClrLst/>
    <dgm:txEffectClrLst/>
  </dgm:styleLbl>
  <dgm:styleLbl name="asst3">
    <dgm:fillClrLst meth="repeat">
      <a:schemeClr val="accent2"/>
    </dgm:fillClrLst>
    <dgm:linClrLst meth="repeat">
      <a:schemeClr val="lt1"/>
    </dgm:linClrLst>
    <dgm:effectClrLst/>
    <dgm:txLinClrLst/>
    <dgm:txFillClrLst/>
    <dgm:txEffectClrLst/>
  </dgm:styleLbl>
  <dgm:styleLbl name="asst4">
    <dgm:fillClrLst meth="repeat">
      <a:schemeClr val="accent2"/>
    </dgm:fillClrLst>
    <dgm:linClrLst meth="repeat">
      <a:schemeClr val="lt1"/>
    </dgm:linClrLst>
    <dgm:effectClrLst/>
    <dgm:txLinClrLst/>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meth="repeat">
      <a:schemeClr val="lt1"/>
    </dgm:txFillClrLst>
    <dgm:txEffectClrLst/>
  </dgm:styleLbl>
  <dgm:styleLbl name="parChTrans2D2">
    <dgm:fillClrLst meth="repeat">
      <a:schemeClr val="accent2"/>
    </dgm:fillClrLst>
    <dgm:linClrLst meth="repeat">
      <a:schemeClr val="accent2"/>
    </dgm:linClrLst>
    <dgm:effectClrLst/>
    <dgm:txLinClrLst/>
    <dgm:txFillClrLst meth="repeat">
      <a:schemeClr val="lt1"/>
    </dgm:txFillClrLst>
    <dgm:txEffectClrLst/>
  </dgm:styleLbl>
  <dgm:styleLbl name="parChTrans2D3">
    <dgm:fillClrLst meth="repeat">
      <a:schemeClr val="accent2"/>
    </dgm:fillClrLst>
    <dgm:linClrLst meth="repeat">
      <a:schemeClr val="accent2"/>
    </dgm:linClrLst>
    <dgm:effectClrLst/>
    <dgm:txLinClrLst/>
    <dgm:txFillClrLst meth="repeat">
      <a:schemeClr val="lt1"/>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align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bgAccFollowNode1">
    <dgm:fillClrLst meth="repeat">
      <a:schemeClr val="accent2">
        <a:alpha val="90000"/>
        <a:tint val="40000"/>
      </a:schemeClr>
    </dgm:fillClrLst>
    <dgm:linClrLst meth="repeat">
      <a:schemeClr val="accent2">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EEC83DF3-A5CF-49A5-B9FC-91B0E37B6D1A}" type="doc">
      <dgm:prSet loTypeId="urn:microsoft.com/office/officeart/2005/8/layout/process5" loCatId="process" qsTypeId="urn:microsoft.com/office/officeart/2005/8/quickstyle/simple1" qsCatId="simple" csTypeId="urn:microsoft.com/office/officeart/2005/8/colors/accent1_2" csCatId="accent1" phldr="1"/>
      <dgm:spPr/>
      <dgm:t>
        <a:bodyPr/>
        <a:lstStyle/>
        <a:p>
          <a:endParaRPr lang="en-GB"/>
        </a:p>
      </dgm:t>
    </dgm:pt>
    <dgm:pt modelId="{E2E58911-26D6-4B67-A63D-15E8AB6589F8}">
      <dgm:prSet phldrT="[Text]"/>
      <dgm:spPr/>
      <dgm:t>
        <a:bodyPr/>
        <a:lstStyle/>
        <a:p>
          <a:r>
            <a:rPr lang="en-GB" dirty="0"/>
            <a:t>Tell a Grown-Up</a:t>
          </a:r>
        </a:p>
      </dgm:t>
    </dgm:pt>
    <dgm:pt modelId="{83C17D0F-5AF5-4FD9-A9DC-3AFF2DA921B5}" type="parTrans" cxnId="{A5971AAD-08F2-4E5E-9231-FA4D359791F7}">
      <dgm:prSet/>
      <dgm:spPr/>
      <dgm:t>
        <a:bodyPr/>
        <a:lstStyle/>
        <a:p>
          <a:endParaRPr lang="en-GB"/>
        </a:p>
      </dgm:t>
    </dgm:pt>
    <dgm:pt modelId="{57B8E9FF-973F-42D9-A0A4-E07258CACD0E}" type="sibTrans" cxnId="{A5971AAD-08F2-4E5E-9231-FA4D359791F7}">
      <dgm:prSet/>
      <dgm:spPr/>
      <dgm:t>
        <a:bodyPr/>
        <a:lstStyle/>
        <a:p>
          <a:endParaRPr lang="en-GB"/>
        </a:p>
      </dgm:t>
    </dgm:pt>
    <dgm:pt modelId="{0D43AC53-B181-4530-8250-E874EFA0A8E1}">
      <dgm:prSet phldrT="[Text]"/>
      <dgm:spPr/>
      <dgm:t>
        <a:bodyPr/>
        <a:lstStyle/>
        <a:p>
          <a:r>
            <a:rPr lang="en-GB" dirty="0"/>
            <a:t>Grown-Up will speak to the children</a:t>
          </a:r>
        </a:p>
      </dgm:t>
    </dgm:pt>
    <dgm:pt modelId="{BA0FAA4D-428A-43DB-A060-B42EC98DC64F}" type="parTrans" cxnId="{EA7552E2-8B6E-4FC7-BB65-3C5A4F33AD02}">
      <dgm:prSet/>
      <dgm:spPr/>
      <dgm:t>
        <a:bodyPr/>
        <a:lstStyle/>
        <a:p>
          <a:endParaRPr lang="en-GB"/>
        </a:p>
      </dgm:t>
    </dgm:pt>
    <dgm:pt modelId="{A2151D76-D671-4BDE-A99A-07FF49192C3C}" type="sibTrans" cxnId="{EA7552E2-8B6E-4FC7-BB65-3C5A4F33AD02}">
      <dgm:prSet/>
      <dgm:spPr/>
      <dgm:t>
        <a:bodyPr/>
        <a:lstStyle/>
        <a:p>
          <a:endParaRPr lang="en-GB"/>
        </a:p>
      </dgm:t>
    </dgm:pt>
    <dgm:pt modelId="{3373ACB1-3979-497C-A8F5-4F2021C0BE8E}">
      <dgm:prSet phldrT="[Text]"/>
      <dgm:spPr/>
      <dgm:t>
        <a:bodyPr/>
        <a:lstStyle/>
        <a:p>
          <a:r>
            <a:rPr lang="en-GB" dirty="0"/>
            <a:t>Look after you, keep you safe, listen to you</a:t>
          </a:r>
        </a:p>
      </dgm:t>
    </dgm:pt>
    <dgm:pt modelId="{12CEE89F-531B-40A5-920A-0F87646CF162}" type="parTrans" cxnId="{53223AA0-6E2E-4085-B995-9B11AFCCA158}">
      <dgm:prSet/>
      <dgm:spPr/>
      <dgm:t>
        <a:bodyPr/>
        <a:lstStyle/>
        <a:p>
          <a:endParaRPr lang="en-GB"/>
        </a:p>
      </dgm:t>
    </dgm:pt>
    <dgm:pt modelId="{D132C879-B95C-4857-9BEB-B7D039AD5931}" type="sibTrans" cxnId="{53223AA0-6E2E-4085-B995-9B11AFCCA158}">
      <dgm:prSet/>
      <dgm:spPr/>
      <dgm:t>
        <a:bodyPr/>
        <a:lstStyle/>
        <a:p>
          <a:endParaRPr lang="en-GB"/>
        </a:p>
      </dgm:t>
    </dgm:pt>
    <dgm:pt modelId="{AB63B26C-2318-4908-85CC-9CE1261C0F52}">
      <dgm:prSet phldrT="[Text]"/>
      <dgm:spPr/>
      <dgm:t>
        <a:bodyPr/>
        <a:lstStyle/>
        <a:p>
          <a:r>
            <a:rPr lang="en-GB" dirty="0"/>
            <a:t>Speak to and listen to everyone involved</a:t>
          </a:r>
        </a:p>
      </dgm:t>
    </dgm:pt>
    <dgm:pt modelId="{72954AA3-602B-4CCD-820C-FBF418A95B1D}" type="parTrans" cxnId="{D07FDBAF-9B86-4B21-828E-93214CC2C236}">
      <dgm:prSet/>
      <dgm:spPr/>
      <dgm:t>
        <a:bodyPr/>
        <a:lstStyle/>
        <a:p>
          <a:endParaRPr lang="en-GB"/>
        </a:p>
      </dgm:t>
    </dgm:pt>
    <dgm:pt modelId="{3760E292-86A7-4504-B3DD-BA0ED540A04C}" type="sibTrans" cxnId="{D07FDBAF-9B86-4B21-828E-93214CC2C236}">
      <dgm:prSet/>
      <dgm:spPr/>
      <dgm:t>
        <a:bodyPr/>
        <a:lstStyle/>
        <a:p>
          <a:endParaRPr lang="en-GB"/>
        </a:p>
      </dgm:t>
    </dgm:pt>
    <dgm:pt modelId="{C80ADFE9-2EF5-4097-9FF2-0A392DE33BF4}">
      <dgm:prSet phldrT="[Text]"/>
      <dgm:spPr/>
      <dgm:t>
        <a:bodyPr/>
        <a:lstStyle/>
        <a:p>
          <a:r>
            <a:rPr lang="en-GB" dirty="0"/>
            <a:t>Talk to parents if needed</a:t>
          </a:r>
        </a:p>
      </dgm:t>
    </dgm:pt>
    <dgm:pt modelId="{0596C669-37B3-486C-B4CF-8E2D1DB8AF49}" type="parTrans" cxnId="{442E0650-4403-4AEF-8999-7269F18F0A8E}">
      <dgm:prSet/>
      <dgm:spPr/>
      <dgm:t>
        <a:bodyPr/>
        <a:lstStyle/>
        <a:p>
          <a:endParaRPr lang="en-GB"/>
        </a:p>
      </dgm:t>
    </dgm:pt>
    <dgm:pt modelId="{A1A2C085-5864-485E-A85B-67AABFE915D9}" type="sibTrans" cxnId="{442E0650-4403-4AEF-8999-7269F18F0A8E}">
      <dgm:prSet/>
      <dgm:spPr/>
      <dgm:t>
        <a:bodyPr/>
        <a:lstStyle/>
        <a:p>
          <a:endParaRPr lang="en-GB"/>
        </a:p>
      </dgm:t>
    </dgm:pt>
    <dgm:pt modelId="{AC16D472-C5A1-4656-A5D5-9086A6F5D7FE}">
      <dgm:prSet phldrT="[Text]"/>
      <dgm:spPr/>
      <dgm:t>
        <a:bodyPr/>
        <a:lstStyle/>
        <a:p>
          <a:r>
            <a:rPr lang="en-GB" dirty="0"/>
            <a:t>Support for all, and consequences for those involved</a:t>
          </a:r>
        </a:p>
      </dgm:t>
    </dgm:pt>
    <dgm:pt modelId="{7BE6ED73-5C90-4A92-9352-37D8D2FB3A13}" type="parTrans" cxnId="{F72F7B7A-51C0-406E-B040-FF13CA64A9A1}">
      <dgm:prSet/>
      <dgm:spPr/>
      <dgm:t>
        <a:bodyPr/>
        <a:lstStyle/>
        <a:p>
          <a:endParaRPr lang="en-GB"/>
        </a:p>
      </dgm:t>
    </dgm:pt>
    <dgm:pt modelId="{D252CF4A-D98C-43D8-862D-BDD99C2B60EE}" type="sibTrans" cxnId="{F72F7B7A-51C0-406E-B040-FF13CA64A9A1}">
      <dgm:prSet/>
      <dgm:spPr/>
      <dgm:t>
        <a:bodyPr/>
        <a:lstStyle/>
        <a:p>
          <a:endParaRPr lang="en-GB"/>
        </a:p>
      </dgm:t>
    </dgm:pt>
    <dgm:pt modelId="{FBCE526B-8CA6-4B3F-B25A-55E6EC64AC86}" type="pres">
      <dgm:prSet presAssocID="{EEC83DF3-A5CF-49A5-B9FC-91B0E37B6D1A}" presName="diagram" presStyleCnt="0">
        <dgm:presLayoutVars>
          <dgm:dir/>
          <dgm:resizeHandles val="exact"/>
        </dgm:presLayoutVars>
      </dgm:prSet>
      <dgm:spPr/>
    </dgm:pt>
    <dgm:pt modelId="{FBE79EE3-8E54-48CD-B0A0-AC9CC1713AF1}" type="pres">
      <dgm:prSet presAssocID="{E2E58911-26D6-4B67-A63D-15E8AB6589F8}" presName="node" presStyleLbl="node1" presStyleIdx="0" presStyleCnt="6">
        <dgm:presLayoutVars>
          <dgm:bulletEnabled val="1"/>
        </dgm:presLayoutVars>
      </dgm:prSet>
      <dgm:spPr/>
    </dgm:pt>
    <dgm:pt modelId="{A1FA7D6A-643C-4CCF-82AB-FF5031C92646}" type="pres">
      <dgm:prSet presAssocID="{57B8E9FF-973F-42D9-A0A4-E07258CACD0E}" presName="sibTrans" presStyleLbl="sibTrans2D1" presStyleIdx="0" presStyleCnt="5"/>
      <dgm:spPr/>
    </dgm:pt>
    <dgm:pt modelId="{6720A041-7366-444C-99B1-F6AE82054D2C}" type="pres">
      <dgm:prSet presAssocID="{57B8E9FF-973F-42D9-A0A4-E07258CACD0E}" presName="connectorText" presStyleLbl="sibTrans2D1" presStyleIdx="0" presStyleCnt="5"/>
      <dgm:spPr/>
    </dgm:pt>
    <dgm:pt modelId="{412AAC4B-ED0B-4466-AE33-EB8E0A7AA047}" type="pres">
      <dgm:prSet presAssocID="{0D43AC53-B181-4530-8250-E874EFA0A8E1}" presName="node" presStyleLbl="node1" presStyleIdx="1" presStyleCnt="6">
        <dgm:presLayoutVars>
          <dgm:bulletEnabled val="1"/>
        </dgm:presLayoutVars>
      </dgm:prSet>
      <dgm:spPr/>
    </dgm:pt>
    <dgm:pt modelId="{087A14C0-1811-480D-AF9F-6A551B0419EF}" type="pres">
      <dgm:prSet presAssocID="{A2151D76-D671-4BDE-A99A-07FF49192C3C}" presName="sibTrans" presStyleLbl="sibTrans2D1" presStyleIdx="1" presStyleCnt="5"/>
      <dgm:spPr/>
    </dgm:pt>
    <dgm:pt modelId="{9A6FEC03-78FD-44BC-B485-AA1FF6BE03A4}" type="pres">
      <dgm:prSet presAssocID="{A2151D76-D671-4BDE-A99A-07FF49192C3C}" presName="connectorText" presStyleLbl="sibTrans2D1" presStyleIdx="1" presStyleCnt="5"/>
      <dgm:spPr/>
    </dgm:pt>
    <dgm:pt modelId="{0C5E0B6F-2E17-48D6-A7BA-4236CB4D481F}" type="pres">
      <dgm:prSet presAssocID="{3373ACB1-3979-497C-A8F5-4F2021C0BE8E}" presName="node" presStyleLbl="node1" presStyleIdx="2" presStyleCnt="6">
        <dgm:presLayoutVars>
          <dgm:bulletEnabled val="1"/>
        </dgm:presLayoutVars>
      </dgm:prSet>
      <dgm:spPr/>
    </dgm:pt>
    <dgm:pt modelId="{90B129E1-7E64-4A12-9451-EDABF4A3A5EA}" type="pres">
      <dgm:prSet presAssocID="{D132C879-B95C-4857-9BEB-B7D039AD5931}" presName="sibTrans" presStyleLbl="sibTrans2D1" presStyleIdx="2" presStyleCnt="5"/>
      <dgm:spPr/>
    </dgm:pt>
    <dgm:pt modelId="{9FDE8D43-49F1-4FCE-A9F5-4639FBA59368}" type="pres">
      <dgm:prSet presAssocID="{D132C879-B95C-4857-9BEB-B7D039AD5931}" presName="connectorText" presStyleLbl="sibTrans2D1" presStyleIdx="2" presStyleCnt="5"/>
      <dgm:spPr/>
    </dgm:pt>
    <dgm:pt modelId="{DF16641D-69DB-4708-B18A-E78E146EC997}" type="pres">
      <dgm:prSet presAssocID="{AB63B26C-2318-4908-85CC-9CE1261C0F52}" presName="node" presStyleLbl="node1" presStyleIdx="3" presStyleCnt="6">
        <dgm:presLayoutVars>
          <dgm:bulletEnabled val="1"/>
        </dgm:presLayoutVars>
      </dgm:prSet>
      <dgm:spPr/>
    </dgm:pt>
    <dgm:pt modelId="{4342A0E8-D1BF-4F9E-A3D6-B2CF6A436763}" type="pres">
      <dgm:prSet presAssocID="{3760E292-86A7-4504-B3DD-BA0ED540A04C}" presName="sibTrans" presStyleLbl="sibTrans2D1" presStyleIdx="3" presStyleCnt="5"/>
      <dgm:spPr/>
    </dgm:pt>
    <dgm:pt modelId="{450A6A7E-405F-41B0-BC39-80E77D862029}" type="pres">
      <dgm:prSet presAssocID="{3760E292-86A7-4504-B3DD-BA0ED540A04C}" presName="connectorText" presStyleLbl="sibTrans2D1" presStyleIdx="3" presStyleCnt="5"/>
      <dgm:spPr/>
    </dgm:pt>
    <dgm:pt modelId="{E6FDC4BF-8AD5-4E9A-95F0-42DCF4E158D3}" type="pres">
      <dgm:prSet presAssocID="{C80ADFE9-2EF5-4097-9FF2-0A392DE33BF4}" presName="node" presStyleLbl="node1" presStyleIdx="4" presStyleCnt="6">
        <dgm:presLayoutVars>
          <dgm:bulletEnabled val="1"/>
        </dgm:presLayoutVars>
      </dgm:prSet>
      <dgm:spPr/>
    </dgm:pt>
    <dgm:pt modelId="{21230DF7-FD6A-4E0D-945F-0CFE4ED1B07C}" type="pres">
      <dgm:prSet presAssocID="{A1A2C085-5864-485E-A85B-67AABFE915D9}" presName="sibTrans" presStyleLbl="sibTrans2D1" presStyleIdx="4" presStyleCnt="5"/>
      <dgm:spPr/>
    </dgm:pt>
    <dgm:pt modelId="{C85ABBBE-24DD-4985-93B8-78877146D0D9}" type="pres">
      <dgm:prSet presAssocID="{A1A2C085-5864-485E-A85B-67AABFE915D9}" presName="connectorText" presStyleLbl="sibTrans2D1" presStyleIdx="4" presStyleCnt="5"/>
      <dgm:spPr/>
    </dgm:pt>
    <dgm:pt modelId="{6395685F-1A06-4E60-85B4-3EE01C05D5C3}" type="pres">
      <dgm:prSet presAssocID="{AC16D472-C5A1-4656-A5D5-9086A6F5D7FE}" presName="node" presStyleLbl="node1" presStyleIdx="5" presStyleCnt="6">
        <dgm:presLayoutVars>
          <dgm:bulletEnabled val="1"/>
        </dgm:presLayoutVars>
      </dgm:prSet>
      <dgm:spPr/>
    </dgm:pt>
  </dgm:ptLst>
  <dgm:cxnLst>
    <dgm:cxn modelId="{FDBA980F-4D73-4481-83F1-43397FD69800}" type="presOf" srcId="{E2E58911-26D6-4B67-A63D-15E8AB6589F8}" destId="{FBE79EE3-8E54-48CD-B0A0-AC9CC1713AF1}" srcOrd="0" destOrd="0" presId="urn:microsoft.com/office/officeart/2005/8/layout/process5"/>
    <dgm:cxn modelId="{0DE60912-9E85-4DF1-9928-D7136EF5967D}" type="presOf" srcId="{AC16D472-C5A1-4656-A5D5-9086A6F5D7FE}" destId="{6395685F-1A06-4E60-85B4-3EE01C05D5C3}" srcOrd="0" destOrd="0" presId="urn:microsoft.com/office/officeart/2005/8/layout/process5"/>
    <dgm:cxn modelId="{8718381E-0FB7-4B34-AE0F-8556AE33F57F}" type="presOf" srcId="{3760E292-86A7-4504-B3DD-BA0ED540A04C}" destId="{450A6A7E-405F-41B0-BC39-80E77D862029}" srcOrd="1" destOrd="0" presId="urn:microsoft.com/office/officeart/2005/8/layout/process5"/>
    <dgm:cxn modelId="{AC5F9F20-C9FF-4211-B96C-DD4B00A04DA2}" type="presOf" srcId="{C80ADFE9-2EF5-4097-9FF2-0A392DE33BF4}" destId="{E6FDC4BF-8AD5-4E9A-95F0-42DCF4E158D3}" srcOrd="0" destOrd="0" presId="urn:microsoft.com/office/officeart/2005/8/layout/process5"/>
    <dgm:cxn modelId="{439C7027-1D75-4D50-B565-471F6C43CD72}" type="presOf" srcId="{EEC83DF3-A5CF-49A5-B9FC-91B0E37B6D1A}" destId="{FBCE526B-8CA6-4B3F-B25A-55E6EC64AC86}" srcOrd="0" destOrd="0" presId="urn:microsoft.com/office/officeart/2005/8/layout/process5"/>
    <dgm:cxn modelId="{20155838-F413-47DC-B0E4-86ED4BCF7E9E}" type="presOf" srcId="{D132C879-B95C-4857-9BEB-B7D039AD5931}" destId="{90B129E1-7E64-4A12-9451-EDABF4A3A5EA}" srcOrd="0" destOrd="0" presId="urn:microsoft.com/office/officeart/2005/8/layout/process5"/>
    <dgm:cxn modelId="{AB850168-3375-437D-B334-7CEA80C59E8F}" type="presOf" srcId="{A2151D76-D671-4BDE-A99A-07FF49192C3C}" destId="{9A6FEC03-78FD-44BC-B485-AA1FF6BE03A4}" srcOrd="1" destOrd="0" presId="urn:microsoft.com/office/officeart/2005/8/layout/process5"/>
    <dgm:cxn modelId="{442E0650-4403-4AEF-8999-7269F18F0A8E}" srcId="{EEC83DF3-A5CF-49A5-B9FC-91B0E37B6D1A}" destId="{C80ADFE9-2EF5-4097-9FF2-0A392DE33BF4}" srcOrd="4" destOrd="0" parTransId="{0596C669-37B3-486C-B4CF-8E2D1DB8AF49}" sibTransId="{A1A2C085-5864-485E-A85B-67AABFE915D9}"/>
    <dgm:cxn modelId="{4C9E2877-AAD8-4FEC-AF2B-36ECE931DCF6}" type="presOf" srcId="{3760E292-86A7-4504-B3DD-BA0ED540A04C}" destId="{4342A0E8-D1BF-4F9E-A3D6-B2CF6A436763}" srcOrd="0" destOrd="0" presId="urn:microsoft.com/office/officeart/2005/8/layout/process5"/>
    <dgm:cxn modelId="{F72F7B7A-51C0-406E-B040-FF13CA64A9A1}" srcId="{EEC83DF3-A5CF-49A5-B9FC-91B0E37B6D1A}" destId="{AC16D472-C5A1-4656-A5D5-9086A6F5D7FE}" srcOrd="5" destOrd="0" parTransId="{7BE6ED73-5C90-4A92-9352-37D8D2FB3A13}" sibTransId="{D252CF4A-D98C-43D8-862D-BDD99C2B60EE}"/>
    <dgm:cxn modelId="{6B4BD992-6308-4499-8464-80FABB78A17C}" type="presOf" srcId="{3373ACB1-3979-497C-A8F5-4F2021C0BE8E}" destId="{0C5E0B6F-2E17-48D6-A7BA-4236CB4D481F}" srcOrd="0" destOrd="0" presId="urn:microsoft.com/office/officeart/2005/8/layout/process5"/>
    <dgm:cxn modelId="{6A814993-51DC-4691-AF6E-9D3CE0A8D537}" type="presOf" srcId="{A1A2C085-5864-485E-A85B-67AABFE915D9}" destId="{21230DF7-FD6A-4E0D-945F-0CFE4ED1B07C}" srcOrd="0" destOrd="0" presId="urn:microsoft.com/office/officeart/2005/8/layout/process5"/>
    <dgm:cxn modelId="{53223AA0-6E2E-4085-B995-9B11AFCCA158}" srcId="{EEC83DF3-A5CF-49A5-B9FC-91B0E37B6D1A}" destId="{3373ACB1-3979-497C-A8F5-4F2021C0BE8E}" srcOrd="2" destOrd="0" parTransId="{12CEE89F-531B-40A5-920A-0F87646CF162}" sibTransId="{D132C879-B95C-4857-9BEB-B7D039AD5931}"/>
    <dgm:cxn modelId="{029046A9-14B4-40D9-A1C3-CFA98F25EBF9}" type="presOf" srcId="{57B8E9FF-973F-42D9-A0A4-E07258CACD0E}" destId="{A1FA7D6A-643C-4CCF-82AB-FF5031C92646}" srcOrd="0" destOrd="0" presId="urn:microsoft.com/office/officeart/2005/8/layout/process5"/>
    <dgm:cxn modelId="{66B7BEAC-367B-475A-B4C1-CC841E73E30C}" type="presOf" srcId="{D132C879-B95C-4857-9BEB-B7D039AD5931}" destId="{9FDE8D43-49F1-4FCE-A9F5-4639FBA59368}" srcOrd="1" destOrd="0" presId="urn:microsoft.com/office/officeart/2005/8/layout/process5"/>
    <dgm:cxn modelId="{A5971AAD-08F2-4E5E-9231-FA4D359791F7}" srcId="{EEC83DF3-A5CF-49A5-B9FC-91B0E37B6D1A}" destId="{E2E58911-26D6-4B67-A63D-15E8AB6589F8}" srcOrd="0" destOrd="0" parTransId="{83C17D0F-5AF5-4FD9-A9DC-3AFF2DA921B5}" sibTransId="{57B8E9FF-973F-42D9-A0A4-E07258CACD0E}"/>
    <dgm:cxn modelId="{0D0C8FAD-4A52-43BD-A8FE-57B87146407E}" type="presOf" srcId="{A2151D76-D671-4BDE-A99A-07FF49192C3C}" destId="{087A14C0-1811-480D-AF9F-6A551B0419EF}" srcOrd="0" destOrd="0" presId="urn:microsoft.com/office/officeart/2005/8/layout/process5"/>
    <dgm:cxn modelId="{D07FDBAF-9B86-4B21-828E-93214CC2C236}" srcId="{EEC83DF3-A5CF-49A5-B9FC-91B0E37B6D1A}" destId="{AB63B26C-2318-4908-85CC-9CE1261C0F52}" srcOrd="3" destOrd="0" parTransId="{72954AA3-602B-4CCD-820C-FBF418A95B1D}" sibTransId="{3760E292-86A7-4504-B3DD-BA0ED540A04C}"/>
    <dgm:cxn modelId="{EA7552E2-8B6E-4FC7-BB65-3C5A4F33AD02}" srcId="{EEC83DF3-A5CF-49A5-B9FC-91B0E37B6D1A}" destId="{0D43AC53-B181-4530-8250-E874EFA0A8E1}" srcOrd="1" destOrd="0" parTransId="{BA0FAA4D-428A-43DB-A060-B42EC98DC64F}" sibTransId="{A2151D76-D671-4BDE-A99A-07FF49192C3C}"/>
    <dgm:cxn modelId="{E10968E9-067E-4429-95C5-827057306EE4}" type="presOf" srcId="{A1A2C085-5864-485E-A85B-67AABFE915D9}" destId="{C85ABBBE-24DD-4985-93B8-78877146D0D9}" srcOrd="1" destOrd="0" presId="urn:microsoft.com/office/officeart/2005/8/layout/process5"/>
    <dgm:cxn modelId="{383FC3F2-250F-475E-87B5-CE92A58955A0}" type="presOf" srcId="{AB63B26C-2318-4908-85CC-9CE1261C0F52}" destId="{DF16641D-69DB-4708-B18A-E78E146EC997}" srcOrd="0" destOrd="0" presId="urn:microsoft.com/office/officeart/2005/8/layout/process5"/>
    <dgm:cxn modelId="{80ED6FFA-554A-40CA-BBC7-EC6BD2F2FC5F}" type="presOf" srcId="{57B8E9FF-973F-42D9-A0A4-E07258CACD0E}" destId="{6720A041-7366-444C-99B1-F6AE82054D2C}" srcOrd="1" destOrd="0" presId="urn:microsoft.com/office/officeart/2005/8/layout/process5"/>
    <dgm:cxn modelId="{F1A136FD-2898-40E2-98A4-C447B54D371F}" type="presOf" srcId="{0D43AC53-B181-4530-8250-E874EFA0A8E1}" destId="{412AAC4B-ED0B-4466-AE33-EB8E0A7AA047}" srcOrd="0" destOrd="0" presId="urn:microsoft.com/office/officeart/2005/8/layout/process5"/>
    <dgm:cxn modelId="{C0D889C6-4F52-4908-9BBE-D0B5C97950DD}" type="presParOf" srcId="{FBCE526B-8CA6-4B3F-B25A-55E6EC64AC86}" destId="{FBE79EE3-8E54-48CD-B0A0-AC9CC1713AF1}" srcOrd="0" destOrd="0" presId="urn:microsoft.com/office/officeart/2005/8/layout/process5"/>
    <dgm:cxn modelId="{57970161-D779-47E7-9CBC-ABDA54590216}" type="presParOf" srcId="{FBCE526B-8CA6-4B3F-B25A-55E6EC64AC86}" destId="{A1FA7D6A-643C-4CCF-82AB-FF5031C92646}" srcOrd="1" destOrd="0" presId="urn:microsoft.com/office/officeart/2005/8/layout/process5"/>
    <dgm:cxn modelId="{6C20915C-4DFF-48E9-95FF-88A0E004519A}" type="presParOf" srcId="{A1FA7D6A-643C-4CCF-82AB-FF5031C92646}" destId="{6720A041-7366-444C-99B1-F6AE82054D2C}" srcOrd="0" destOrd="0" presId="urn:microsoft.com/office/officeart/2005/8/layout/process5"/>
    <dgm:cxn modelId="{F2C3DF50-B20D-46C1-A040-81A8900A4445}" type="presParOf" srcId="{FBCE526B-8CA6-4B3F-B25A-55E6EC64AC86}" destId="{412AAC4B-ED0B-4466-AE33-EB8E0A7AA047}" srcOrd="2" destOrd="0" presId="urn:microsoft.com/office/officeart/2005/8/layout/process5"/>
    <dgm:cxn modelId="{109F8689-154F-4217-B7B7-AFE6577E4CB9}" type="presParOf" srcId="{FBCE526B-8CA6-4B3F-B25A-55E6EC64AC86}" destId="{087A14C0-1811-480D-AF9F-6A551B0419EF}" srcOrd="3" destOrd="0" presId="urn:microsoft.com/office/officeart/2005/8/layout/process5"/>
    <dgm:cxn modelId="{0DCCD986-DFCC-444A-B25E-9CDBC3E0FBD6}" type="presParOf" srcId="{087A14C0-1811-480D-AF9F-6A551B0419EF}" destId="{9A6FEC03-78FD-44BC-B485-AA1FF6BE03A4}" srcOrd="0" destOrd="0" presId="urn:microsoft.com/office/officeart/2005/8/layout/process5"/>
    <dgm:cxn modelId="{E1D394F6-BCFD-4C59-9C22-D21FB23DC377}" type="presParOf" srcId="{FBCE526B-8CA6-4B3F-B25A-55E6EC64AC86}" destId="{0C5E0B6F-2E17-48D6-A7BA-4236CB4D481F}" srcOrd="4" destOrd="0" presId="urn:microsoft.com/office/officeart/2005/8/layout/process5"/>
    <dgm:cxn modelId="{EBB5D2C5-C594-4A04-932F-6D815E90E6DB}" type="presParOf" srcId="{FBCE526B-8CA6-4B3F-B25A-55E6EC64AC86}" destId="{90B129E1-7E64-4A12-9451-EDABF4A3A5EA}" srcOrd="5" destOrd="0" presId="urn:microsoft.com/office/officeart/2005/8/layout/process5"/>
    <dgm:cxn modelId="{3BD9DF1A-AA24-412E-9951-8BD670D4E798}" type="presParOf" srcId="{90B129E1-7E64-4A12-9451-EDABF4A3A5EA}" destId="{9FDE8D43-49F1-4FCE-A9F5-4639FBA59368}" srcOrd="0" destOrd="0" presId="urn:microsoft.com/office/officeart/2005/8/layout/process5"/>
    <dgm:cxn modelId="{DC3702C8-A22A-41A0-A862-C1915E7A6604}" type="presParOf" srcId="{FBCE526B-8CA6-4B3F-B25A-55E6EC64AC86}" destId="{DF16641D-69DB-4708-B18A-E78E146EC997}" srcOrd="6" destOrd="0" presId="urn:microsoft.com/office/officeart/2005/8/layout/process5"/>
    <dgm:cxn modelId="{9BB1559C-5D38-4949-B207-8CAF50439E7F}" type="presParOf" srcId="{FBCE526B-8CA6-4B3F-B25A-55E6EC64AC86}" destId="{4342A0E8-D1BF-4F9E-A3D6-B2CF6A436763}" srcOrd="7" destOrd="0" presId="urn:microsoft.com/office/officeart/2005/8/layout/process5"/>
    <dgm:cxn modelId="{D331635F-4CD9-4064-8192-FD7C9D81BCF4}" type="presParOf" srcId="{4342A0E8-D1BF-4F9E-A3D6-B2CF6A436763}" destId="{450A6A7E-405F-41B0-BC39-80E77D862029}" srcOrd="0" destOrd="0" presId="urn:microsoft.com/office/officeart/2005/8/layout/process5"/>
    <dgm:cxn modelId="{30723CE7-6A3E-49F9-A4E4-CDE008049A86}" type="presParOf" srcId="{FBCE526B-8CA6-4B3F-B25A-55E6EC64AC86}" destId="{E6FDC4BF-8AD5-4E9A-95F0-42DCF4E158D3}" srcOrd="8" destOrd="0" presId="urn:microsoft.com/office/officeart/2005/8/layout/process5"/>
    <dgm:cxn modelId="{6549ADF4-A3B9-4AE7-A2D1-A453CC0B07EF}" type="presParOf" srcId="{FBCE526B-8CA6-4B3F-B25A-55E6EC64AC86}" destId="{21230DF7-FD6A-4E0D-945F-0CFE4ED1B07C}" srcOrd="9" destOrd="0" presId="urn:microsoft.com/office/officeart/2005/8/layout/process5"/>
    <dgm:cxn modelId="{CDABB84A-8EED-4E83-B980-7DB86C676499}" type="presParOf" srcId="{21230DF7-FD6A-4E0D-945F-0CFE4ED1B07C}" destId="{C85ABBBE-24DD-4985-93B8-78877146D0D9}" srcOrd="0" destOrd="0" presId="urn:microsoft.com/office/officeart/2005/8/layout/process5"/>
    <dgm:cxn modelId="{0BA5E6C4-6BBF-4A89-831E-A82A2B8CD1C5}" type="presParOf" srcId="{FBCE526B-8CA6-4B3F-B25A-55E6EC64AC86}" destId="{6395685F-1A06-4E60-85B4-3EE01C05D5C3}" srcOrd="10" destOrd="0" presId="urn:microsoft.com/office/officeart/2005/8/layout/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E33BCD8E-8C21-4666-96A1-5D2D2DC2B73C}" type="doc">
      <dgm:prSet loTypeId="urn:microsoft.com/office/officeart/2005/8/layout/hProcess9" loCatId="process" qsTypeId="urn:microsoft.com/office/officeart/2005/8/quickstyle/simple1" qsCatId="simple" csTypeId="urn:microsoft.com/office/officeart/2005/8/colors/accent6_2" csCatId="accent6" phldr="1"/>
      <dgm:spPr/>
    </dgm:pt>
    <dgm:pt modelId="{AD05B26B-2786-42A6-BA1E-13A2A12C61CA}">
      <dgm:prSet phldrT="[Text]"/>
      <dgm:spPr/>
      <dgm:t>
        <a:bodyPr/>
        <a:lstStyle/>
        <a:p>
          <a:r>
            <a:rPr lang="en-GB" dirty="0"/>
            <a:t>You will be reassured and looked after</a:t>
          </a:r>
        </a:p>
      </dgm:t>
    </dgm:pt>
    <dgm:pt modelId="{F5702ACF-C016-43BD-9982-CAD04E2911B6}" type="parTrans" cxnId="{A7503829-D2AB-4B35-BA0B-91CB461F196C}">
      <dgm:prSet/>
      <dgm:spPr/>
      <dgm:t>
        <a:bodyPr/>
        <a:lstStyle/>
        <a:p>
          <a:endParaRPr lang="en-GB"/>
        </a:p>
      </dgm:t>
    </dgm:pt>
    <dgm:pt modelId="{389DD6AD-C8F9-44EE-9E49-2644309B657B}" type="sibTrans" cxnId="{A7503829-D2AB-4B35-BA0B-91CB461F196C}">
      <dgm:prSet/>
      <dgm:spPr/>
      <dgm:t>
        <a:bodyPr/>
        <a:lstStyle/>
        <a:p>
          <a:endParaRPr lang="en-GB"/>
        </a:p>
      </dgm:t>
    </dgm:pt>
    <dgm:pt modelId="{86B9E6F2-047E-4053-8AD5-55872627271C}">
      <dgm:prSet phldrT="[Text]"/>
      <dgm:spPr/>
      <dgm:t>
        <a:bodyPr/>
        <a:lstStyle/>
        <a:p>
          <a:r>
            <a:rPr lang="en-GB" dirty="0"/>
            <a:t>You will get to talk to a school grown up</a:t>
          </a:r>
        </a:p>
      </dgm:t>
    </dgm:pt>
    <dgm:pt modelId="{B8CA32AB-A2AB-4EC0-820D-B3F1EC66D092}" type="parTrans" cxnId="{204F9B03-7E8A-4C24-B926-519808B10609}">
      <dgm:prSet/>
      <dgm:spPr/>
      <dgm:t>
        <a:bodyPr/>
        <a:lstStyle/>
        <a:p>
          <a:endParaRPr lang="en-GB"/>
        </a:p>
      </dgm:t>
    </dgm:pt>
    <dgm:pt modelId="{00758ECB-E191-4D32-A162-CF3BBD3DD71F}" type="sibTrans" cxnId="{204F9B03-7E8A-4C24-B926-519808B10609}">
      <dgm:prSet/>
      <dgm:spPr/>
      <dgm:t>
        <a:bodyPr/>
        <a:lstStyle/>
        <a:p>
          <a:endParaRPr lang="en-GB"/>
        </a:p>
      </dgm:t>
    </dgm:pt>
    <dgm:pt modelId="{CFD5B5F7-3096-4ABF-8E6C-A0643EB6255F}">
      <dgm:prSet phldrT="[Text]"/>
      <dgm:spPr/>
      <dgm:t>
        <a:bodyPr/>
        <a:lstStyle/>
        <a:p>
          <a:r>
            <a:rPr lang="en-GB" dirty="0"/>
            <a:t>We will help you feel better</a:t>
          </a:r>
        </a:p>
      </dgm:t>
    </dgm:pt>
    <dgm:pt modelId="{D9B3C99A-9972-4447-AFB4-572F700F0D2A}" type="parTrans" cxnId="{A6630AC8-0DF7-4CEB-AC72-686488164567}">
      <dgm:prSet/>
      <dgm:spPr/>
      <dgm:t>
        <a:bodyPr/>
        <a:lstStyle/>
        <a:p>
          <a:endParaRPr lang="en-GB"/>
        </a:p>
      </dgm:t>
    </dgm:pt>
    <dgm:pt modelId="{7D8FAF00-B57A-459B-946B-1FD72877FD8E}" type="sibTrans" cxnId="{A6630AC8-0DF7-4CEB-AC72-686488164567}">
      <dgm:prSet/>
      <dgm:spPr/>
      <dgm:t>
        <a:bodyPr/>
        <a:lstStyle/>
        <a:p>
          <a:endParaRPr lang="en-GB"/>
        </a:p>
      </dgm:t>
    </dgm:pt>
    <dgm:pt modelId="{42438CA4-892B-435F-8494-CF282F8B7C70}">
      <dgm:prSet phldrT="[Text]"/>
      <dgm:spPr/>
      <dgm:t>
        <a:bodyPr/>
        <a:lstStyle/>
        <a:p>
          <a:r>
            <a:rPr lang="en-GB" dirty="0"/>
            <a:t>We will talk to your parents so they know what happened</a:t>
          </a:r>
        </a:p>
      </dgm:t>
    </dgm:pt>
    <dgm:pt modelId="{BDB3C7E1-FC3D-46CB-80F9-F3DADC7D6B95}" type="parTrans" cxnId="{ED07D144-E071-4D47-9305-1DAF501D1718}">
      <dgm:prSet/>
      <dgm:spPr/>
      <dgm:t>
        <a:bodyPr/>
        <a:lstStyle/>
        <a:p>
          <a:endParaRPr lang="en-GB"/>
        </a:p>
      </dgm:t>
    </dgm:pt>
    <dgm:pt modelId="{1153E5D4-8EAD-4595-AC35-402AE25D19F4}" type="sibTrans" cxnId="{ED07D144-E071-4D47-9305-1DAF501D1718}">
      <dgm:prSet/>
      <dgm:spPr/>
      <dgm:t>
        <a:bodyPr/>
        <a:lstStyle/>
        <a:p>
          <a:endParaRPr lang="en-GB"/>
        </a:p>
      </dgm:t>
    </dgm:pt>
    <dgm:pt modelId="{9E7D27C4-E9B1-49C2-9C16-BEE7FD189D81}" type="pres">
      <dgm:prSet presAssocID="{E33BCD8E-8C21-4666-96A1-5D2D2DC2B73C}" presName="CompostProcess" presStyleCnt="0">
        <dgm:presLayoutVars>
          <dgm:dir/>
          <dgm:resizeHandles val="exact"/>
        </dgm:presLayoutVars>
      </dgm:prSet>
      <dgm:spPr/>
    </dgm:pt>
    <dgm:pt modelId="{D0A0CC00-FA1F-44BE-91E8-5DC2BD823C52}" type="pres">
      <dgm:prSet presAssocID="{E33BCD8E-8C21-4666-96A1-5D2D2DC2B73C}" presName="arrow" presStyleLbl="bgShp" presStyleIdx="0" presStyleCnt="1"/>
      <dgm:spPr/>
    </dgm:pt>
    <dgm:pt modelId="{AFCE33DF-1283-40F2-95A7-5641A6415F7F}" type="pres">
      <dgm:prSet presAssocID="{E33BCD8E-8C21-4666-96A1-5D2D2DC2B73C}" presName="linearProcess" presStyleCnt="0"/>
      <dgm:spPr/>
    </dgm:pt>
    <dgm:pt modelId="{46E58D74-3AFC-4C7F-80AF-8C8BF8E0448C}" type="pres">
      <dgm:prSet presAssocID="{AD05B26B-2786-42A6-BA1E-13A2A12C61CA}" presName="textNode" presStyleLbl="node1" presStyleIdx="0" presStyleCnt="4">
        <dgm:presLayoutVars>
          <dgm:bulletEnabled val="1"/>
        </dgm:presLayoutVars>
      </dgm:prSet>
      <dgm:spPr/>
    </dgm:pt>
    <dgm:pt modelId="{F76536AF-E467-4DD9-8CD1-DC3F90E3342D}" type="pres">
      <dgm:prSet presAssocID="{389DD6AD-C8F9-44EE-9E49-2644309B657B}" presName="sibTrans" presStyleCnt="0"/>
      <dgm:spPr/>
    </dgm:pt>
    <dgm:pt modelId="{08AC43F1-A505-489B-A2A3-FFD5C569164A}" type="pres">
      <dgm:prSet presAssocID="{86B9E6F2-047E-4053-8AD5-55872627271C}" presName="textNode" presStyleLbl="node1" presStyleIdx="1" presStyleCnt="4">
        <dgm:presLayoutVars>
          <dgm:bulletEnabled val="1"/>
        </dgm:presLayoutVars>
      </dgm:prSet>
      <dgm:spPr/>
    </dgm:pt>
    <dgm:pt modelId="{A4571F24-4ABE-4C29-B999-A086027F30A3}" type="pres">
      <dgm:prSet presAssocID="{00758ECB-E191-4D32-A162-CF3BBD3DD71F}" presName="sibTrans" presStyleCnt="0"/>
      <dgm:spPr/>
    </dgm:pt>
    <dgm:pt modelId="{317E55DE-B32D-450D-AB1F-48EE8BB66655}" type="pres">
      <dgm:prSet presAssocID="{CFD5B5F7-3096-4ABF-8E6C-A0643EB6255F}" presName="textNode" presStyleLbl="node1" presStyleIdx="2" presStyleCnt="4">
        <dgm:presLayoutVars>
          <dgm:bulletEnabled val="1"/>
        </dgm:presLayoutVars>
      </dgm:prSet>
      <dgm:spPr/>
    </dgm:pt>
    <dgm:pt modelId="{F5292150-78C5-4828-A48D-4FBF232F3A37}" type="pres">
      <dgm:prSet presAssocID="{7D8FAF00-B57A-459B-946B-1FD72877FD8E}" presName="sibTrans" presStyleCnt="0"/>
      <dgm:spPr/>
    </dgm:pt>
    <dgm:pt modelId="{7A7281A1-F3E6-46A6-8801-44D7CAB65159}" type="pres">
      <dgm:prSet presAssocID="{42438CA4-892B-435F-8494-CF282F8B7C70}" presName="textNode" presStyleLbl="node1" presStyleIdx="3" presStyleCnt="4">
        <dgm:presLayoutVars>
          <dgm:bulletEnabled val="1"/>
        </dgm:presLayoutVars>
      </dgm:prSet>
      <dgm:spPr/>
    </dgm:pt>
  </dgm:ptLst>
  <dgm:cxnLst>
    <dgm:cxn modelId="{204F9B03-7E8A-4C24-B926-519808B10609}" srcId="{E33BCD8E-8C21-4666-96A1-5D2D2DC2B73C}" destId="{86B9E6F2-047E-4053-8AD5-55872627271C}" srcOrd="1" destOrd="0" parTransId="{B8CA32AB-A2AB-4EC0-820D-B3F1EC66D092}" sibTransId="{00758ECB-E191-4D32-A162-CF3BBD3DD71F}"/>
    <dgm:cxn modelId="{A7503829-D2AB-4B35-BA0B-91CB461F196C}" srcId="{E33BCD8E-8C21-4666-96A1-5D2D2DC2B73C}" destId="{AD05B26B-2786-42A6-BA1E-13A2A12C61CA}" srcOrd="0" destOrd="0" parTransId="{F5702ACF-C016-43BD-9982-CAD04E2911B6}" sibTransId="{389DD6AD-C8F9-44EE-9E49-2644309B657B}"/>
    <dgm:cxn modelId="{ED07D144-E071-4D47-9305-1DAF501D1718}" srcId="{E33BCD8E-8C21-4666-96A1-5D2D2DC2B73C}" destId="{42438CA4-892B-435F-8494-CF282F8B7C70}" srcOrd="3" destOrd="0" parTransId="{BDB3C7E1-FC3D-46CB-80F9-F3DADC7D6B95}" sibTransId="{1153E5D4-8EAD-4595-AC35-402AE25D19F4}"/>
    <dgm:cxn modelId="{6C2E6767-E280-4675-A0FB-520674678A5E}" type="presOf" srcId="{CFD5B5F7-3096-4ABF-8E6C-A0643EB6255F}" destId="{317E55DE-B32D-450D-AB1F-48EE8BB66655}" srcOrd="0" destOrd="0" presId="urn:microsoft.com/office/officeart/2005/8/layout/hProcess9"/>
    <dgm:cxn modelId="{FA28004E-A208-46D0-AA6F-631077F9E774}" type="presOf" srcId="{86B9E6F2-047E-4053-8AD5-55872627271C}" destId="{08AC43F1-A505-489B-A2A3-FFD5C569164A}" srcOrd="0" destOrd="0" presId="urn:microsoft.com/office/officeart/2005/8/layout/hProcess9"/>
    <dgm:cxn modelId="{0304CFA6-8988-453F-A0D9-28D21CDA3812}" type="presOf" srcId="{E33BCD8E-8C21-4666-96A1-5D2D2DC2B73C}" destId="{9E7D27C4-E9B1-49C2-9C16-BEE7FD189D81}" srcOrd="0" destOrd="0" presId="urn:microsoft.com/office/officeart/2005/8/layout/hProcess9"/>
    <dgm:cxn modelId="{6FC22FC3-1F82-4701-AD2F-6D35E0EEFEB0}" type="presOf" srcId="{AD05B26B-2786-42A6-BA1E-13A2A12C61CA}" destId="{46E58D74-3AFC-4C7F-80AF-8C8BF8E0448C}" srcOrd="0" destOrd="0" presId="urn:microsoft.com/office/officeart/2005/8/layout/hProcess9"/>
    <dgm:cxn modelId="{A6630AC8-0DF7-4CEB-AC72-686488164567}" srcId="{E33BCD8E-8C21-4666-96A1-5D2D2DC2B73C}" destId="{CFD5B5F7-3096-4ABF-8E6C-A0643EB6255F}" srcOrd="2" destOrd="0" parTransId="{D9B3C99A-9972-4447-AFB4-572F700F0D2A}" sibTransId="{7D8FAF00-B57A-459B-946B-1FD72877FD8E}"/>
    <dgm:cxn modelId="{45455FCF-DC45-485D-A72E-65EAE1241DBC}" type="presOf" srcId="{42438CA4-892B-435F-8494-CF282F8B7C70}" destId="{7A7281A1-F3E6-46A6-8801-44D7CAB65159}" srcOrd="0" destOrd="0" presId="urn:microsoft.com/office/officeart/2005/8/layout/hProcess9"/>
    <dgm:cxn modelId="{BB85B363-518C-4410-AF26-4ED3F521B07E}" type="presParOf" srcId="{9E7D27C4-E9B1-49C2-9C16-BEE7FD189D81}" destId="{D0A0CC00-FA1F-44BE-91E8-5DC2BD823C52}" srcOrd="0" destOrd="0" presId="urn:microsoft.com/office/officeart/2005/8/layout/hProcess9"/>
    <dgm:cxn modelId="{37C0D145-5AF4-4021-8B0C-D4876A5BF26E}" type="presParOf" srcId="{9E7D27C4-E9B1-49C2-9C16-BEE7FD189D81}" destId="{AFCE33DF-1283-40F2-95A7-5641A6415F7F}" srcOrd="1" destOrd="0" presId="urn:microsoft.com/office/officeart/2005/8/layout/hProcess9"/>
    <dgm:cxn modelId="{8EB9070C-98AC-4420-BB1E-BEAE6AAEBB81}" type="presParOf" srcId="{AFCE33DF-1283-40F2-95A7-5641A6415F7F}" destId="{46E58D74-3AFC-4C7F-80AF-8C8BF8E0448C}" srcOrd="0" destOrd="0" presId="urn:microsoft.com/office/officeart/2005/8/layout/hProcess9"/>
    <dgm:cxn modelId="{6CCEB909-2FA8-40F8-B0F9-3DCE1B9D58E3}" type="presParOf" srcId="{AFCE33DF-1283-40F2-95A7-5641A6415F7F}" destId="{F76536AF-E467-4DD9-8CD1-DC3F90E3342D}" srcOrd="1" destOrd="0" presId="urn:microsoft.com/office/officeart/2005/8/layout/hProcess9"/>
    <dgm:cxn modelId="{23DDA386-A5FB-4CFE-BD98-FCD0C93D449E}" type="presParOf" srcId="{AFCE33DF-1283-40F2-95A7-5641A6415F7F}" destId="{08AC43F1-A505-489B-A2A3-FFD5C569164A}" srcOrd="2" destOrd="0" presId="urn:microsoft.com/office/officeart/2005/8/layout/hProcess9"/>
    <dgm:cxn modelId="{A78F880B-9AFA-408B-A612-5AFC93603873}" type="presParOf" srcId="{AFCE33DF-1283-40F2-95A7-5641A6415F7F}" destId="{A4571F24-4ABE-4C29-B999-A086027F30A3}" srcOrd="3" destOrd="0" presId="urn:microsoft.com/office/officeart/2005/8/layout/hProcess9"/>
    <dgm:cxn modelId="{A5DCBA6D-90C1-4321-9889-921552AC49AF}" type="presParOf" srcId="{AFCE33DF-1283-40F2-95A7-5641A6415F7F}" destId="{317E55DE-B32D-450D-AB1F-48EE8BB66655}" srcOrd="4" destOrd="0" presId="urn:microsoft.com/office/officeart/2005/8/layout/hProcess9"/>
    <dgm:cxn modelId="{F6C1958E-4ED9-4E95-BFF7-C4869EB4995B}" type="presParOf" srcId="{AFCE33DF-1283-40F2-95A7-5641A6415F7F}" destId="{F5292150-78C5-4828-A48D-4FBF232F3A37}" srcOrd="5" destOrd="0" presId="urn:microsoft.com/office/officeart/2005/8/layout/hProcess9"/>
    <dgm:cxn modelId="{07A48CDF-0083-4EB2-B705-73FB796F4A12}" type="presParOf" srcId="{AFCE33DF-1283-40F2-95A7-5641A6415F7F}" destId="{7A7281A1-F3E6-46A6-8801-44D7CAB65159}"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56D7F2CF-5BAF-4240-916E-C9072AC700D1}" type="doc">
      <dgm:prSet loTypeId="urn:microsoft.com/office/officeart/2005/8/layout/hProcess9" loCatId="process" qsTypeId="urn:microsoft.com/office/officeart/2005/8/quickstyle/simple1" qsCatId="simple" csTypeId="urn:microsoft.com/office/officeart/2005/8/colors/accent2_2" csCatId="accent2" phldr="1"/>
      <dgm:spPr/>
    </dgm:pt>
    <dgm:pt modelId="{8D66EB48-EDD1-43C3-A346-FDDA8F7A734F}">
      <dgm:prSet phldrT="[Text]"/>
      <dgm:spPr/>
      <dgm:t>
        <a:bodyPr/>
        <a:lstStyle/>
        <a:p>
          <a:r>
            <a:rPr lang="en-GB" dirty="0"/>
            <a:t>Talk about and listen to what happened</a:t>
          </a:r>
        </a:p>
      </dgm:t>
    </dgm:pt>
    <dgm:pt modelId="{1AC0400B-EF5E-47B2-B5D9-4F55498C8E63}" type="parTrans" cxnId="{F5F7D622-0338-4079-A8BF-9C951E550A3A}">
      <dgm:prSet/>
      <dgm:spPr/>
      <dgm:t>
        <a:bodyPr/>
        <a:lstStyle/>
        <a:p>
          <a:endParaRPr lang="en-GB"/>
        </a:p>
      </dgm:t>
    </dgm:pt>
    <dgm:pt modelId="{33A50BD2-FCFE-4E48-9EC9-E0850EB29A4B}" type="sibTrans" cxnId="{F5F7D622-0338-4079-A8BF-9C951E550A3A}">
      <dgm:prSet/>
      <dgm:spPr/>
      <dgm:t>
        <a:bodyPr/>
        <a:lstStyle/>
        <a:p>
          <a:endParaRPr lang="en-GB"/>
        </a:p>
      </dgm:t>
    </dgm:pt>
    <dgm:pt modelId="{039347D2-7FC3-4E2A-8DC1-14530637EE95}">
      <dgm:prSet phldrT="[Text]"/>
      <dgm:spPr/>
      <dgm:t>
        <a:bodyPr/>
        <a:lstStyle/>
        <a:p>
          <a:r>
            <a:rPr lang="en-GB" dirty="0"/>
            <a:t>Talk about why you felt this way</a:t>
          </a:r>
        </a:p>
      </dgm:t>
    </dgm:pt>
    <dgm:pt modelId="{1C4D2C1A-FCDB-4880-9A86-8418A80A4A53}" type="parTrans" cxnId="{FC2F31CC-9C50-4829-9FBE-7A65EC8EC955}">
      <dgm:prSet/>
      <dgm:spPr/>
      <dgm:t>
        <a:bodyPr/>
        <a:lstStyle/>
        <a:p>
          <a:endParaRPr lang="en-GB"/>
        </a:p>
      </dgm:t>
    </dgm:pt>
    <dgm:pt modelId="{43FF1A35-34E0-447B-A9C3-7B434F7E19DC}" type="sibTrans" cxnId="{FC2F31CC-9C50-4829-9FBE-7A65EC8EC955}">
      <dgm:prSet/>
      <dgm:spPr/>
      <dgm:t>
        <a:bodyPr/>
        <a:lstStyle/>
        <a:p>
          <a:endParaRPr lang="en-GB"/>
        </a:p>
      </dgm:t>
    </dgm:pt>
    <dgm:pt modelId="{C6D48224-8499-4B39-8669-17C31BDC8CC0}">
      <dgm:prSet phldrT="[Text]"/>
      <dgm:spPr/>
      <dgm:t>
        <a:bodyPr/>
        <a:lstStyle/>
        <a:p>
          <a:r>
            <a:rPr lang="en-GB" dirty="0"/>
            <a:t>Talk about why this needs to change</a:t>
          </a:r>
        </a:p>
      </dgm:t>
    </dgm:pt>
    <dgm:pt modelId="{26B6F1C0-9A17-4CB9-8556-02F0B51CF1FA}" type="parTrans" cxnId="{0E22BBB9-C6CE-4AEB-B7F3-DC058DE23907}">
      <dgm:prSet/>
      <dgm:spPr/>
      <dgm:t>
        <a:bodyPr/>
        <a:lstStyle/>
        <a:p>
          <a:endParaRPr lang="en-GB"/>
        </a:p>
      </dgm:t>
    </dgm:pt>
    <dgm:pt modelId="{CABDF53E-0498-4E89-BF3D-7BDC0F75D407}" type="sibTrans" cxnId="{0E22BBB9-C6CE-4AEB-B7F3-DC058DE23907}">
      <dgm:prSet/>
      <dgm:spPr/>
      <dgm:t>
        <a:bodyPr/>
        <a:lstStyle/>
        <a:p>
          <a:endParaRPr lang="en-GB"/>
        </a:p>
      </dgm:t>
    </dgm:pt>
    <dgm:pt modelId="{427001E9-970A-41C8-8B73-300A3A9432F5}">
      <dgm:prSet phldrT="[Text]"/>
      <dgm:spPr/>
      <dgm:t>
        <a:bodyPr/>
        <a:lstStyle/>
        <a:p>
          <a:r>
            <a:rPr lang="en-GB" dirty="0"/>
            <a:t>Talk to your parents so they can help you</a:t>
          </a:r>
        </a:p>
      </dgm:t>
    </dgm:pt>
    <dgm:pt modelId="{75338722-52A4-443C-A9C7-794EE808D27A}" type="parTrans" cxnId="{0FB92FD9-E564-4D36-A65B-FDB9B3FC6A7A}">
      <dgm:prSet/>
      <dgm:spPr/>
      <dgm:t>
        <a:bodyPr/>
        <a:lstStyle/>
        <a:p>
          <a:endParaRPr lang="en-GB"/>
        </a:p>
      </dgm:t>
    </dgm:pt>
    <dgm:pt modelId="{D3B7864A-0A25-45E5-9DE7-ABBD0BE3AECE}" type="sibTrans" cxnId="{0FB92FD9-E564-4D36-A65B-FDB9B3FC6A7A}">
      <dgm:prSet/>
      <dgm:spPr/>
      <dgm:t>
        <a:bodyPr/>
        <a:lstStyle/>
        <a:p>
          <a:endParaRPr lang="en-GB"/>
        </a:p>
      </dgm:t>
    </dgm:pt>
    <dgm:pt modelId="{6D69196A-29BE-4860-9110-1BD7EDB429DE}">
      <dgm:prSet phldrT="[Text]"/>
      <dgm:spPr/>
      <dgm:t>
        <a:bodyPr/>
        <a:lstStyle/>
        <a:p>
          <a:r>
            <a:rPr lang="en-GB" dirty="0"/>
            <a:t>Support you to understand what happened</a:t>
          </a:r>
        </a:p>
      </dgm:t>
    </dgm:pt>
    <dgm:pt modelId="{8B9C6AE6-6FC4-46FF-A0F9-F38B0DBE5B41}" type="sibTrans" cxnId="{4B495C3D-AB63-4718-9B62-6F01966BEDE7}">
      <dgm:prSet/>
      <dgm:spPr/>
      <dgm:t>
        <a:bodyPr/>
        <a:lstStyle/>
        <a:p>
          <a:endParaRPr lang="en-GB"/>
        </a:p>
      </dgm:t>
    </dgm:pt>
    <dgm:pt modelId="{0BC409C5-D9F8-4A28-BF90-1B4919B1548C}" type="parTrans" cxnId="{4B495C3D-AB63-4718-9B62-6F01966BEDE7}">
      <dgm:prSet/>
      <dgm:spPr/>
      <dgm:t>
        <a:bodyPr/>
        <a:lstStyle/>
        <a:p>
          <a:endParaRPr lang="en-GB"/>
        </a:p>
      </dgm:t>
    </dgm:pt>
    <dgm:pt modelId="{A8942B06-CFB1-400D-BF4C-C6DBF294736F}">
      <dgm:prSet phldrT="[Text]"/>
      <dgm:spPr/>
      <dgm:t>
        <a:bodyPr/>
        <a:lstStyle/>
        <a:p>
          <a:r>
            <a:rPr lang="en-GB" dirty="0"/>
            <a:t>Consequences</a:t>
          </a:r>
        </a:p>
      </dgm:t>
    </dgm:pt>
    <dgm:pt modelId="{0F2099FD-60DF-4CB9-82D7-E409081F0465}" type="sibTrans" cxnId="{AAEB3333-A17D-46F6-9F2C-68F5FADA8E4F}">
      <dgm:prSet/>
      <dgm:spPr/>
      <dgm:t>
        <a:bodyPr/>
        <a:lstStyle/>
        <a:p>
          <a:endParaRPr lang="en-GB"/>
        </a:p>
      </dgm:t>
    </dgm:pt>
    <dgm:pt modelId="{55349FA2-F319-4CC9-8547-79EBF0CBCBFD}" type="parTrans" cxnId="{AAEB3333-A17D-46F6-9F2C-68F5FADA8E4F}">
      <dgm:prSet/>
      <dgm:spPr/>
      <dgm:t>
        <a:bodyPr/>
        <a:lstStyle/>
        <a:p>
          <a:endParaRPr lang="en-GB"/>
        </a:p>
      </dgm:t>
    </dgm:pt>
    <dgm:pt modelId="{3CF9B595-E2FF-4B74-8114-C65D487231A2}" type="pres">
      <dgm:prSet presAssocID="{56D7F2CF-5BAF-4240-916E-C9072AC700D1}" presName="CompostProcess" presStyleCnt="0">
        <dgm:presLayoutVars>
          <dgm:dir/>
          <dgm:resizeHandles val="exact"/>
        </dgm:presLayoutVars>
      </dgm:prSet>
      <dgm:spPr/>
    </dgm:pt>
    <dgm:pt modelId="{A217AC0A-EA7A-4E54-B8A2-1D5F02A26AB6}" type="pres">
      <dgm:prSet presAssocID="{56D7F2CF-5BAF-4240-916E-C9072AC700D1}" presName="arrow" presStyleLbl="bgShp" presStyleIdx="0" presStyleCnt="1"/>
      <dgm:spPr/>
    </dgm:pt>
    <dgm:pt modelId="{2AB565A8-52E3-4B67-A124-D30A0DD76590}" type="pres">
      <dgm:prSet presAssocID="{56D7F2CF-5BAF-4240-916E-C9072AC700D1}" presName="linearProcess" presStyleCnt="0"/>
      <dgm:spPr/>
    </dgm:pt>
    <dgm:pt modelId="{D5E62A5E-8491-43CB-B86D-ECBB8731A933}" type="pres">
      <dgm:prSet presAssocID="{8D66EB48-EDD1-43C3-A346-FDDA8F7A734F}" presName="textNode" presStyleLbl="node1" presStyleIdx="0" presStyleCnt="6">
        <dgm:presLayoutVars>
          <dgm:bulletEnabled val="1"/>
        </dgm:presLayoutVars>
      </dgm:prSet>
      <dgm:spPr/>
    </dgm:pt>
    <dgm:pt modelId="{CFB7E584-CC62-445C-ABCE-35CBE3AEAAE4}" type="pres">
      <dgm:prSet presAssocID="{33A50BD2-FCFE-4E48-9EC9-E0850EB29A4B}" presName="sibTrans" presStyleCnt="0"/>
      <dgm:spPr/>
    </dgm:pt>
    <dgm:pt modelId="{3A8A9886-944A-4853-BE6C-AD1034A0CB0C}" type="pres">
      <dgm:prSet presAssocID="{039347D2-7FC3-4E2A-8DC1-14530637EE95}" presName="textNode" presStyleLbl="node1" presStyleIdx="1" presStyleCnt="6">
        <dgm:presLayoutVars>
          <dgm:bulletEnabled val="1"/>
        </dgm:presLayoutVars>
      </dgm:prSet>
      <dgm:spPr/>
    </dgm:pt>
    <dgm:pt modelId="{5DC04EDD-872F-47B5-A24B-6CA4E39B55C9}" type="pres">
      <dgm:prSet presAssocID="{43FF1A35-34E0-447B-A9C3-7B434F7E19DC}" presName="sibTrans" presStyleCnt="0"/>
      <dgm:spPr/>
    </dgm:pt>
    <dgm:pt modelId="{CCDBCAD9-9BB5-48EC-9E49-F3B9B00E6615}" type="pres">
      <dgm:prSet presAssocID="{C6D48224-8499-4B39-8669-17C31BDC8CC0}" presName="textNode" presStyleLbl="node1" presStyleIdx="2" presStyleCnt="6">
        <dgm:presLayoutVars>
          <dgm:bulletEnabled val="1"/>
        </dgm:presLayoutVars>
      </dgm:prSet>
      <dgm:spPr/>
    </dgm:pt>
    <dgm:pt modelId="{67971D78-E887-41BE-9C6A-D6CB91CD62BA}" type="pres">
      <dgm:prSet presAssocID="{CABDF53E-0498-4E89-BF3D-7BDC0F75D407}" presName="sibTrans" presStyleCnt="0"/>
      <dgm:spPr/>
    </dgm:pt>
    <dgm:pt modelId="{ED965E3B-B761-4DED-831B-A0AC83143A84}" type="pres">
      <dgm:prSet presAssocID="{427001E9-970A-41C8-8B73-300A3A9432F5}" presName="textNode" presStyleLbl="node1" presStyleIdx="3" presStyleCnt="6">
        <dgm:presLayoutVars>
          <dgm:bulletEnabled val="1"/>
        </dgm:presLayoutVars>
      </dgm:prSet>
      <dgm:spPr/>
    </dgm:pt>
    <dgm:pt modelId="{666AD4AF-140A-4760-8A17-A440CE0EFF3C}" type="pres">
      <dgm:prSet presAssocID="{D3B7864A-0A25-45E5-9DE7-ABBD0BE3AECE}" presName="sibTrans" presStyleCnt="0"/>
      <dgm:spPr/>
    </dgm:pt>
    <dgm:pt modelId="{EDBE52E6-9405-42C8-8D7A-9E1E3AF17B50}" type="pres">
      <dgm:prSet presAssocID="{6D69196A-29BE-4860-9110-1BD7EDB429DE}" presName="textNode" presStyleLbl="node1" presStyleIdx="4" presStyleCnt="6">
        <dgm:presLayoutVars>
          <dgm:bulletEnabled val="1"/>
        </dgm:presLayoutVars>
      </dgm:prSet>
      <dgm:spPr/>
    </dgm:pt>
    <dgm:pt modelId="{1F81D588-D821-4AEB-B90B-F72EF6611FD0}" type="pres">
      <dgm:prSet presAssocID="{8B9C6AE6-6FC4-46FF-A0F9-F38B0DBE5B41}" presName="sibTrans" presStyleCnt="0"/>
      <dgm:spPr/>
    </dgm:pt>
    <dgm:pt modelId="{860D3088-4E36-4E17-AA15-313DBCC54608}" type="pres">
      <dgm:prSet presAssocID="{A8942B06-CFB1-400D-BF4C-C6DBF294736F}" presName="textNode" presStyleLbl="node1" presStyleIdx="5" presStyleCnt="6">
        <dgm:presLayoutVars>
          <dgm:bulletEnabled val="1"/>
        </dgm:presLayoutVars>
      </dgm:prSet>
      <dgm:spPr/>
    </dgm:pt>
  </dgm:ptLst>
  <dgm:cxnLst>
    <dgm:cxn modelId="{57114F0E-E58B-4B6B-AA05-DDEDB4BD53F9}" type="presOf" srcId="{427001E9-970A-41C8-8B73-300A3A9432F5}" destId="{ED965E3B-B761-4DED-831B-A0AC83143A84}" srcOrd="0" destOrd="0" presId="urn:microsoft.com/office/officeart/2005/8/layout/hProcess9"/>
    <dgm:cxn modelId="{F5F7D622-0338-4079-A8BF-9C951E550A3A}" srcId="{56D7F2CF-5BAF-4240-916E-C9072AC700D1}" destId="{8D66EB48-EDD1-43C3-A346-FDDA8F7A734F}" srcOrd="0" destOrd="0" parTransId="{1AC0400B-EF5E-47B2-B5D9-4F55498C8E63}" sibTransId="{33A50BD2-FCFE-4E48-9EC9-E0850EB29A4B}"/>
    <dgm:cxn modelId="{AAEB3333-A17D-46F6-9F2C-68F5FADA8E4F}" srcId="{56D7F2CF-5BAF-4240-916E-C9072AC700D1}" destId="{A8942B06-CFB1-400D-BF4C-C6DBF294736F}" srcOrd="5" destOrd="0" parTransId="{55349FA2-F319-4CC9-8547-79EBF0CBCBFD}" sibTransId="{0F2099FD-60DF-4CB9-82D7-E409081F0465}"/>
    <dgm:cxn modelId="{4B495C3D-AB63-4718-9B62-6F01966BEDE7}" srcId="{56D7F2CF-5BAF-4240-916E-C9072AC700D1}" destId="{6D69196A-29BE-4860-9110-1BD7EDB429DE}" srcOrd="4" destOrd="0" parTransId="{0BC409C5-D9F8-4A28-BF90-1B4919B1548C}" sibTransId="{8B9C6AE6-6FC4-46FF-A0F9-F38B0DBE5B41}"/>
    <dgm:cxn modelId="{3DFDE962-CB9B-4527-895B-0B4DD6772188}" type="presOf" srcId="{8D66EB48-EDD1-43C3-A346-FDDA8F7A734F}" destId="{D5E62A5E-8491-43CB-B86D-ECBB8731A933}" srcOrd="0" destOrd="0" presId="urn:microsoft.com/office/officeart/2005/8/layout/hProcess9"/>
    <dgm:cxn modelId="{C02CC8A0-B1F0-456A-BA5F-FB363FBE8640}" type="presOf" srcId="{A8942B06-CFB1-400D-BF4C-C6DBF294736F}" destId="{860D3088-4E36-4E17-AA15-313DBCC54608}" srcOrd="0" destOrd="0" presId="urn:microsoft.com/office/officeart/2005/8/layout/hProcess9"/>
    <dgm:cxn modelId="{0E22BBB9-C6CE-4AEB-B7F3-DC058DE23907}" srcId="{56D7F2CF-5BAF-4240-916E-C9072AC700D1}" destId="{C6D48224-8499-4B39-8669-17C31BDC8CC0}" srcOrd="2" destOrd="0" parTransId="{26B6F1C0-9A17-4CB9-8556-02F0B51CF1FA}" sibTransId="{CABDF53E-0498-4E89-BF3D-7BDC0F75D407}"/>
    <dgm:cxn modelId="{4AD434BD-20EA-49EC-B0FC-FD47E27CB19B}" type="presOf" srcId="{6D69196A-29BE-4860-9110-1BD7EDB429DE}" destId="{EDBE52E6-9405-42C8-8D7A-9E1E3AF17B50}" srcOrd="0" destOrd="0" presId="urn:microsoft.com/office/officeart/2005/8/layout/hProcess9"/>
    <dgm:cxn modelId="{BA6A6DBD-09E1-4B2A-BD00-1BF8C35102A9}" type="presOf" srcId="{C6D48224-8499-4B39-8669-17C31BDC8CC0}" destId="{CCDBCAD9-9BB5-48EC-9E49-F3B9B00E6615}" srcOrd="0" destOrd="0" presId="urn:microsoft.com/office/officeart/2005/8/layout/hProcess9"/>
    <dgm:cxn modelId="{FC2F31CC-9C50-4829-9FBE-7A65EC8EC955}" srcId="{56D7F2CF-5BAF-4240-916E-C9072AC700D1}" destId="{039347D2-7FC3-4E2A-8DC1-14530637EE95}" srcOrd="1" destOrd="0" parTransId="{1C4D2C1A-FCDB-4880-9A86-8418A80A4A53}" sibTransId="{43FF1A35-34E0-447B-A9C3-7B434F7E19DC}"/>
    <dgm:cxn modelId="{0FB92FD9-E564-4D36-A65B-FDB9B3FC6A7A}" srcId="{56D7F2CF-5BAF-4240-916E-C9072AC700D1}" destId="{427001E9-970A-41C8-8B73-300A3A9432F5}" srcOrd="3" destOrd="0" parTransId="{75338722-52A4-443C-A9C7-794EE808D27A}" sibTransId="{D3B7864A-0A25-45E5-9DE7-ABBD0BE3AECE}"/>
    <dgm:cxn modelId="{A91EEEE6-1110-4713-A36E-6A36AA40FE7E}" type="presOf" srcId="{56D7F2CF-5BAF-4240-916E-C9072AC700D1}" destId="{3CF9B595-E2FF-4B74-8114-C65D487231A2}" srcOrd="0" destOrd="0" presId="urn:microsoft.com/office/officeart/2005/8/layout/hProcess9"/>
    <dgm:cxn modelId="{48DC29FC-7CC7-4F6C-B6C9-40BCED256F8E}" type="presOf" srcId="{039347D2-7FC3-4E2A-8DC1-14530637EE95}" destId="{3A8A9886-944A-4853-BE6C-AD1034A0CB0C}" srcOrd="0" destOrd="0" presId="urn:microsoft.com/office/officeart/2005/8/layout/hProcess9"/>
    <dgm:cxn modelId="{996800C3-95FA-42F7-B513-DFC19E176DF0}" type="presParOf" srcId="{3CF9B595-E2FF-4B74-8114-C65D487231A2}" destId="{A217AC0A-EA7A-4E54-B8A2-1D5F02A26AB6}" srcOrd="0" destOrd="0" presId="urn:microsoft.com/office/officeart/2005/8/layout/hProcess9"/>
    <dgm:cxn modelId="{A5147AED-A0E6-4279-8471-7C70F2B2915B}" type="presParOf" srcId="{3CF9B595-E2FF-4B74-8114-C65D487231A2}" destId="{2AB565A8-52E3-4B67-A124-D30A0DD76590}" srcOrd="1" destOrd="0" presId="urn:microsoft.com/office/officeart/2005/8/layout/hProcess9"/>
    <dgm:cxn modelId="{F80413FC-6CEC-4E29-BB8A-A7712BBBA8EF}" type="presParOf" srcId="{2AB565A8-52E3-4B67-A124-D30A0DD76590}" destId="{D5E62A5E-8491-43CB-B86D-ECBB8731A933}" srcOrd="0" destOrd="0" presId="urn:microsoft.com/office/officeart/2005/8/layout/hProcess9"/>
    <dgm:cxn modelId="{D1A4623A-C8D8-467E-9E43-BAA3D2DB8614}" type="presParOf" srcId="{2AB565A8-52E3-4B67-A124-D30A0DD76590}" destId="{CFB7E584-CC62-445C-ABCE-35CBE3AEAAE4}" srcOrd="1" destOrd="0" presId="urn:microsoft.com/office/officeart/2005/8/layout/hProcess9"/>
    <dgm:cxn modelId="{4AE14AE5-0C6F-43A0-9ED3-B3101E690C74}" type="presParOf" srcId="{2AB565A8-52E3-4B67-A124-D30A0DD76590}" destId="{3A8A9886-944A-4853-BE6C-AD1034A0CB0C}" srcOrd="2" destOrd="0" presId="urn:microsoft.com/office/officeart/2005/8/layout/hProcess9"/>
    <dgm:cxn modelId="{D4BF8F03-EBB2-4D38-A62C-336AC9DEAB05}" type="presParOf" srcId="{2AB565A8-52E3-4B67-A124-D30A0DD76590}" destId="{5DC04EDD-872F-47B5-A24B-6CA4E39B55C9}" srcOrd="3" destOrd="0" presId="urn:microsoft.com/office/officeart/2005/8/layout/hProcess9"/>
    <dgm:cxn modelId="{99704A57-54D2-4E1A-82C0-009E25E58A21}" type="presParOf" srcId="{2AB565A8-52E3-4B67-A124-D30A0DD76590}" destId="{CCDBCAD9-9BB5-48EC-9E49-F3B9B00E6615}" srcOrd="4" destOrd="0" presId="urn:microsoft.com/office/officeart/2005/8/layout/hProcess9"/>
    <dgm:cxn modelId="{772C610D-C707-4CCE-9BD8-62A0DA7685E4}" type="presParOf" srcId="{2AB565A8-52E3-4B67-A124-D30A0DD76590}" destId="{67971D78-E887-41BE-9C6A-D6CB91CD62BA}" srcOrd="5" destOrd="0" presId="urn:microsoft.com/office/officeart/2005/8/layout/hProcess9"/>
    <dgm:cxn modelId="{4BE6D432-1319-4EA5-8B7A-DE7777384973}" type="presParOf" srcId="{2AB565A8-52E3-4B67-A124-D30A0DD76590}" destId="{ED965E3B-B761-4DED-831B-A0AC83143A84}" srcOrd="6" destOrd="0" presId="urn:microsoft.com/office/officeart/2005/8/layout/hProcess9"/>
    <dgm:cxn modelId="{103986F6-0E77-47A0-8D53-D559E6C7EB4F}" type="presParOf" srcId="{2AB565A8-52E3-4B67-A124-D30A0DD76590}" destId="{666AD4AF-140A-4760-8A17-A440CE0EFF3C}" srcOrd="7" destOrd="0" presId="urn:microsoft.com/office/officeart/2005/8/layout/hProcess9"/>
    <dgm:cxn modelId="{4C7EAEBC-9DDD-4B87-842E-77A6A39DC6CE}" type="presParOf" srcId="{2AB565A8-52E3-4B67-A124-D30A0DD76590}" destId="{EDBE52E6-9405-42C8-8D7A-9E1E3AF17B50}" srcOrd="8" destOrd="0" presId="urn:microsoft.com/office/officeart/2005/8/layout/hProcess9"/>
    <dgm:cxn modelId="{648483DE-0BBC-40AC-AA7B-6C96CC2AB668}" type="presParOf" srcId="{2AB565A8-52E3-4B67-A124-D30A0DD76590}" destId="{1F81D588-D821-4AEB-B90B-F72EF6611FD0}" srcOrd="9" destOrd="0" presId="urn:microsoft.com/office/officeart/2005/8/layout/hProcess9"/>
    <dgm:cxn modelId="{E682164C-47F6-46DE-9BFA-D41585E79AFC}" type="presParOf" srcId="{2AB565A8-52E3-4B67-A124-D30A0DD76590}" destId="{860D3088-4E36-4E17-AA15-313DBCC54608}" srcOrd="10"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E79EE3-8E54-48CD-B0A0-AC9CC1713AF1}">
      <dsp:nvSpPr>
        <dsp:cNvPr id="0" name=""/>
        <dsp:cNvSpPr/>
      </dsp:nvSpPr>
      <dsp:spPr>
        <a:xfrm>
          <a:off x="7143" y="1001183"/>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Tell a Grown-Up</a:t>
          </a:r>
        </a:p>
      </dsp:txBody>
      <dsp:txXfrm>
        <a:off x="44665" y="1038705"/>
        <a:ext cx="2060143" cy="1206068"/>
      </dsp:txXfrm>
    </dsp:sp>
    <dsp:sp modelId="{A1FA7D6A-643C-4CCF-82AB-FF5031C92646}">
      <dsp:nvSpPr>
        <dsp:cNvPr id="0" name=""/>
        <dsp:cNvSpPr/>
      </dsp:nvSpPr>
      <dsp:spPr>
        <a:xfrm>
          <a:off x="2330227" y="1376976"/>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2330227" y="1482881"/>
        <a:ext cx="316861" cy="317716"/>
      </dsp:txXfrm>
    </dsp:sp>
    <dsp:sp modelId="{412AAC4B-ED0B-4466-AE33-EB8E0A7AA047}">
      <dsp:nvSpPr>
        <dsp:cNvPr id="0" name=""/>
        <dsp:cNvSpPr/>
      </dsp:nvSpPr>
      <dsp:spPr>
        <a:xfrm>
          <a:off x="2996406" y="1001183"/>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Grown-Up will speak to the children</a:t>
          </a:r>
        </a:p>
      </dsp:txBody>
      <dsp:txXfrm>
        <a:off x="3033928" y="1038705"/>
        <a:ext cx="2060143" cy="1206068"/>
      </dsp:txXfrm>
    </dsp:sp>
    <dsp:sp modelId="{087A14C0-1811-480D-AF9F-6A551B0419EF}">
      <dsp:nvSpPr>
        <dsp:cNvPr id="0" name=""/>
        <dsp:cNvSpPr/>
      </dsp:nvSpPr>
      <dsp:spPr>
        <a:xfrm>
          <a:off x="5319490" y="1376976"/>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a:off x="5319490" y="1482881"/>
        <a:ext cx="316861" cy="317716"/>
      </dsp:txXfrm>
    </dsp:sp>
    <dsp:sp modelId="{0C5E0B6F-2E17-48D6-A7BA-4236CB4D481F}">
      <dsp:nvSpPr>
        <dsp:cNvPr id="0" name=""/>
        <dsp:cNvSpPr/>
      </dsp:nvSpPr>
      <dsp:spPr>
        <a:xfrm>
          <a:off x="5985668" y="1001183"/>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Look after you, keep you safe, listen to you</a:t>
          </a:r>
        </a:p>
      </dsp:txBody>
      <dsp:txXfrm>
        <a:off x="6023190" y="1038705"/>
        <a:ext cx="2060143" cy="1206068"/>
      </dsp:txXfrm>
    </dsp:sp>
    <dsp:sp modelId="{90B129E1-7E64-4A12-9451-EDABF4A3A5EA}">
      <dsp:nvSpPr>
        <dsp:cNvPr id="0" name=""/>
        <dsp:cNvSpPr/>
      </dsp:nvSpPr>
      <dsp:spPr>
        <a:xfrm rot="5400000">
          <a:off x="6826932" y="2431759"/>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rot="-5400000">
        <a:off x="6894404" y="2470192"/>
        <a:ext cx="317716" cy="316861"/>
      </dsp:txXfrm>
    </dsp:sp>
    <dsp:sp modelId="{DF16641D-69DB-4708-B18A-E78E146EC997}">
      <dsp:nvSpPr>
        <dsp:cNvPr id="0" name=""/>
        <dsp:cNvSpPr/>
      </dsp:nvSpPr>
      <dsp:spPr>
        <a:xfrm>
          <a:off x="5985668" y="3136371"/>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Speak to and listen to everyone involved</a:t>
          </a:r>
        </a:p>
      </dsp:txBody>
      <dsp:txXfrm>
        <a:off x="6023190" y="3173893"/>
        <a:ext cx="2060143" cy="1206068"/>
      </dsp:txXfrm>
    </dsp:sp>
    <dsp:sp modelId="{4342A0E8-D1BF-4F9E-A3D6-B2CF6A436763}">
      <dsp:nvSpPr>
        <dsp:cNvPr id="0" name=""/>
        <dsp:cNvSpPr/>
      </dsp:nvSpPr>
      <dsp:spPr>
        <a:xfrm rot="10800000">
          <a:off x="5345112" y="3512163"/>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rot="10800000">
        <a:off x="5480910" y="3618068"/>
        <a:ext cx="316861" cy="317716"/>
      </dsp:txXfrm>
    </dsp:sp>
    <dsp:sp modelId="{E6FDC4BF-8AD5-4E9A-95F0-42DCF4E158D3}">
      <dsp:nvSpPr>
        <dsp:cNvPr id="0" name=""/>
        <dsp:cNvSpPr/>
      </dsp:nvSpPr>
      <dsp:spPr>
        <a:xfrm>
          <a:off x="2996406" y="3136370"/>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Talk to parents if needed</a:t>
          </a:r>
        </a:p>
      </dsp:txBody>
      <dsp:txXfrm>
        <a:off x="3033928" y="3173892"/>
        <a:ext cx="2060143" cy="1206068"/>
      </dsp:txXfrm>
    </dsp:sp>
    <dsp:sp modelId="{21230DF7-FD6A-4E0D-945F-0CFE4ED1B07C}">
      <dsp:nvSpPr>
        <dsp:cNvPr id="0" name=""/>
        <dsp:cNvSpPr/>
      </dsp:nvSpPr>
      <dsp:spPr>
        <a:xfrm rot="10800000">
          <a:off x="2355850" y="3512163"/>
          <a:ext cx="452659" cy="529526"/>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711200">
            <a:lnSpc>
              <a:spcPct val="90000"/>
            </a:lnSpc>
            <a:spcBef>
              <a:spcPct val="0"/>
            </a:spcBef>
            <a:spcAft>
              <a:spcPct val="35000"/>
            </a:spcAft>
            <a:buNone/>
          </a:pPr>
          <a:endParaRPr lang="en-GB" sz="1600" kern="1200"/>
        </a:p>
      </dsp:txBody>
      <dsp:txXfrm rot="10800000">
        <a:off x="2491648" y="3618068"/>
        <a:ext cx="316861" cy="317716"/>
      </dsp:txXfrm>
    </dsp:sp>
    <dsp:sp modelId="{6395685F-1A06-4E60-85B4-3EE01C05D5C3}">
      <dsp:nvSpPr>
        <dsp:cNvPr id="0" name=""/>
        <dsp:cNvSpPr/>
      </dsp:nvSpPr>
      <dsp:spPr>
        <a:xfrm>
          <a:off x="7143" y="3136370"/>
          <a:ext cx="2135187" cy="1281112"/>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ctr" defTabSz="889000">
            <a:lnSpc>
              <a:spcPct val="90000"/>
            </a:lnSpc>
            <a:spcBef>
              <a:spcPct val="0"/>
            </a:spcBef>
            <a:spcAft>
              <a:spcPct val="35000"/>
            </a:spcAft>
            <a:buNone/>
          </a:pPr>
          <a:r>
            <a:rPr lang="en-GB" sz="2000" kern="1200" dirty="0"/>
            <a:t>Support for all, and consequences for those involved</a:t>
          </a:r>
        </a:p>
      </dsp:txBody>
      <dsp:txXfrm>
        <a:off x="44665" y="3173892"/>
        <a:ext cx="2060143" cy="120606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A0CC00-FA1F-44BE-91E8-5DC2BD823C52}">
      <dsp:nvSpPr>
        <dsp:cNvPr id="0" name=""/>
        <dsp:cNvSpPr/>
      </dsp:nvSpPr>
      <dsp:spPr>
        <a:xfrm>
          <a:off x="609599" y="0"/>
          <a:ext cx="6908800" cy="5418667"/>
        </a:xfrm>
        <a:prstGeom prst="rightArrow">
          <a:avLst/>
        </a:prstGeom>
        <a:solidFill>
          <a:schemeClr val="accent6">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6E58D74-3AFC-4C7F-80AF-8C8BF8E0448C}">
      <dsp:nvSpPr>
        <dsp:cNvPr id="0" name=""/>
        <dsp:cNvSpPr/>
      </dsp:nvSpPr>
      <dsp:spPr>
        <a:xfrm>
          <a:off x="4067" y="1625600"/>
          <a:ext cx="1956593" cy="216746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You will be reassured and looked after</a:t>
          </a:r>
        </a:p>
      </dsp:txBody>
      <dsp:txXfrm>
        <a:off x="99580" y="1721113"/>
        <a:ext cx="1765567" cy="1976440"/>
      </dsp:txXfrm>
    </dsp:sp>
    <dsp:sp modelId="{08AC43F1-A505-489B-A2A3-FFD5C569164A}">
      <dsp:nvSpPr>
        <dsp:cNvPr id="0" name=""/>
        <dsp:cNvSpPr/>
      </dsp:nvSpPr>
      <dsp:spPr>
        <a:xfrm>
          <a:off x="2058491" y="1625600"/>
          <a:ext cx="1956593" cy="216746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You will get to talk to a school grown up</a:t>
          </a:r>
        </a:p>
      </dsp:txBody>
      <dsp:txXfrm>
        <a:off x="2154004" y="1721113"/>
        <a:ext cx="1765567" cy="1976440"/>
      </dsp:txXfrm>
    </dsp:sp>
    <dsp:sp modelId="{317E55DE-B32D-450D-AB1F-48EE8BB66655}">
      <dsp:nvSpPr>
        <dsp:cNvPr id="0" name=""/>
        <dsp:cNvSpPr/>
      </dsp:nvSpPr>
      <dsp:spPr>
        <a:xfrm>
          <a:off x="4112914" y="1625600"/>
          <a:ext cx="1956593" cy="216746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We will help you feel better</a:t>
          </a:r>
        </a:p>
      </dsp:txBody>
      <dsp:txXfrm>
        <a:off x="4208427" y="1721113"/>
        <a:ext cx="1765567" cy="1976440"/>
      </dsp:txXfrm>
    </dsp:sp>
    <dsp:sp modelId="{7A7281A1-F3E6-46A6-8801-44D7CAB65159}">
      <dsp:nvSpPr>
        <dsp:cNvPr id="0" name=""/>
        <dsp:cNvSpPr/>
      </dsp:nvSpPr>
      <dsp:spPr>
        <a:xfrm>
          <a:off x="6167338" y="1625600"/>
          <a:ext cx="1956593" cy="2167466"/>
        </a:xfrm>
        <a:prstGeom prst="roundRect">
          <a:avLst/>
        </a:prstGeom>
        <a:solidFill>
          <a:schemeClr val="accent6">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0" algn="ctr" defTabSz="933450">
            <a:lnSpc>
              <a:spcPct val="90000"/>
            </a:lnSpc>
            <a:spcBef>
              <a:spcPct val="0"/>
            </a:spcBef>
            <a:spcAft>
              <a:spcPct val="35000"/>
            </a:spcAft>
            <a:buNone/>
          </a:pPr>
          <a:r>
            <a:rPr lang="en-GB" sz="2100" kern="1200" dirty="0"/>
            <a:t>We will talk to your parents so they know what happened</a:t>
          </a:r>
        </a:p>
      </dsp:txBody>
      <dsp:txXfrm>
        <a:off x="6262851" y="1721113"/>
        <a:ext cx="1765567" cy="197644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17AC0A-EA7A-4E54-B8A2-1D5F02A26AB6}">
      <dsp:nvSpPr>
        <dsp:cNvPr id="0" name=""/>
        <dsp:cNvSpPr/>
      </dsp:nvSpPr>
      <dsp:spPr>
        <a:xfrm>
          <a:off x="609599" y="0"/>
          <a:ext cx="6908800" cy="5418667"/>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5E62A5E-8491-43CB-B86D-ECBB8731A933}">
      <dsp:nvSpPr>
        <dsp:cNvPr id="0" name=""/>
        <dsp:cNvSpPr/>
      </dsp:nvSpPr>
      <dsp:spPr>
        <a:xfrm>
          <a:off x="2232" y="1625600"/>
          <a:ext cx="1299765" cy="216746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Talk about and listen to what happened</a:t>
          </a:r>
        </a:p>
      </dsp:txBody>
      <dsp:txXfrm>
        <a:off x="65681" y="1689049"/>
        <a:ext cx="1172867" cy="2040568"/>
      </dsp:txXfrm>
    </dsp:sp>
    <dsp:sp modelId="{3A8A9886-944A-4853-BE6C-AD1034A0CB0C}">
      <dsp:nvSpPr>
        <dsp:cNvPr id="0" name=""/>
        <dsp:cNvSpPr/>
      </dsp:nvSpPr>
      <dsp:spPr>
        <a:xfrm>
          <a:off x="1366986" y="1625600"/>
          <a:ext cx="1299765" cy="216746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Talk about why you felt this way</a:t>
          </a:r>
        </a:p>
      </dsp:txBody>
      <dsp:txXfrm>
        <a:off x="1430435" y="1689049"/>
        <a:ext cx="1172867" cy="2040568"/>
      </dsp:txXfrm>
    </dsp:sp>
    <dsp:sp modelId="{CCDBCAD9-9BB5-48EC-9E49-F3B9B00E6615}">
      <dsp:nvSpPr>
        <dsp:cNvPr id="0" name=""/>
        <dsp:cNvSpPr/>
      </dsp:nvSpPr>
      <dsp:spPr>
        <a:xfrm>
          <a:off x="2731740" y="1625600"/>
          <a:ext cx="1299765" cy="216746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Talk about why this needs to change</a:t>
          </a:r>
        </a:p>
      </dsp:txBody>
      <dsp:txXfrm>
        <a:off x="2795189" y="1689049"/>
        <a:ext cx="1172867" cy="2040568"/>
      </dsp:txXfrm>
    </dsp:sp>
    <dsp:sp modelId="{ED965E3B-B761-4DED-831B-A0AC83143A84}">
      <dsp:nvSpPr>
        <dsp:cNvPr id="0" name=""/>
        <dsp:cNvSpPr/>
      </dsp:nvSpPr>
      <dsp:spPr>
        <a:xfrm>
          <a:off x="4096494" y="1625600"/>
          <a:ext cx="1299765" cy="216746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Talk to your parents so they can help you</a:t>
          </a:r>
        </a:p>
      </dsp:txBody>
      <dsp:txXfrm>
        <a:off x="4159943" y="1689049"/>
        <a:ext cx="1172867" cy="2040568"/>
      </dsp:txXfrm>
    </dsp:sp>
    <dsp:sp modelId="{EDBE52E6-9405-42C8-8D7A-9E1E3AF17B50}">
      <dsp:nvSpPr>
        <dsp:cNvPr id="0" name=""/>
        <dsp:cNvSpPr/>
      </dsp:nvSpPr>
      <dsp:spPr>
        <a:xfrm>
          <a:off x="5461248" y="1625600"/>
          <a:ext cx="1299765" cy="216746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Support you to understand what happened</a:t>
          </a:r>
        </a:p>
      </dsp:txBody>
      <dsp:txXfrm>
        <a:off x="5524697" y="1689049"/>
        <a:ext cx="1172867" cy="2040568"/>
      </dsp:txXfrm>
    </dsp:sp>
    <dsp:sp modelId="{860D3088-4E36-4E17-AA15-313DBCC54608}">
      <dsp:nvSpPr>
        <dsp:cNvPr id="0" name=""/>
        <dsp:cNvSpPr/>
      </dsp:nvSpPr>
      <dsp:spPr>
        <a:xfrm>
          <a:off x="6826001" y="1625600"/>
          <a:ext cx="1299765" cy="2167466"/>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622300">
            <a:lnSpc>
              <a:spcPct val="90000"/>
            </a:lnSpc>
            <a:spcBef>
              <a:spcPct val="0"/>
            </a:spcBef>
            <a:spcAft>
              <a:spcPct val="35000"/>
            </a:spcAft>
            <a:buNone/>
          </a:pPr>
          <a:r>
            <a:rPr lang="en-GB" sz="1400" kern="1200" dirty="0"/>
            <a:t>Consequences</a:t>
          </a:r>
        </a:p>
      </dsp:txBody>
      <dsp:txXfrm>
        <a:off x="6889450" y="1689049"/>
        <a:ext cx="1172867" cy="2040568"/>
      </dsp:txXfrm>
    </dsp:sp>
  </dsp:spTree>
</dsp:drawing>
</file>

<file path=ppt/diagrams/layout1.xml><?xml version="1.0" encoding="utf-8"?>
<dgm:layoutDef xmlns:dgm="http://schemas.openxmlformats.org/drawingml/2006/diagram" xmlns:a="http://schemas.openxmlformats.org/drawingml/2006/main" uniqueId="urn:microsoft.com/office/officeart/2005/8/layout/process5">
  <dgm:title val=""/>
  <dgm:desc val=""/>
  <dgm:catLst>
    <dgm:cat type="process" pri="170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7" srcId="0" destId="1" srcOrd="0" destOrd="0"/>
        <dgm:cxn modelId="8" srcId="0" destId="2" srcOrd="1" destOrd="0"/>
        <dgm:cxn modelId="9" srcId="0" destId="3" srcOrd="2" destOrd="0"/>
        <dgm:cxn modelId="10" srcId="0" destId="4" srcOrd="3" destOrd="0"/>
        <dgm:cxn modelId="11"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diagram">
    <dgm:varLst>
      <dgm:dir/>
      <dgm:resizeHandles val="exact"/>
    </dgm:varLst>
    <dgm:choose name="Name0">
      <dgm:if name="Name1" axis="self" func="var" arg="dir" op="equ" val="norm">
        <dgm:alg type="snake">
          <dgm:param type="grDir" val="tL"/>
          <dgm:param type="flowDir" val="row"/>
          <dgm:param type="contDir" val="revDir"/>
          <dgm:param type="bkpt" val="endCnv"/>
        </dgm:alg>
      </dgm:if>
      <dgm:else name="Name2">
        <dgm:alg type="snake">
          <dgm:param type="grDir" val="tR"/>
          <dgm:param type="flowDir" val="row"/>
          <dgm:param type="contDir" val="revDir"/>
          <dgm:param type="bkpt" val="endCnv"/>
        </dgm:alg>
      </dgm:else>
    </dgm:choose>
    <dgm:shape xmlns:r="http://schemas.openxmlformats.org/officeDocument/2006/relationships" r:blip="">
      <dgm:adjLst/>
    </dgm:shape>
    <dgm:presOf/>
    <dgm:constrLst>
      <dgm:constr type="w" for="ch" ptType="node" refType="w"/>
      <dgm:constr type="w" for="ch" forName="sibTrans" refType="w" refFor="ch" refPtType="node" op="equ" fact="0.4"/>
      <dgm:constr type="sp" refType="w" refFor="ch" refForName="sibTrans" op="equ"/>
      <dgm:constr type="primFontSz" for="ch" ptType="node" op="equ" val="65"/>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5"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Lst>
          <dgm:ruleLst/>
          <dgm:layoutNode name="connectorText">
            <dgm:alg type="tx">
              <dgm:param type="autoTxRot" val="upr"/>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2A30C-7CCA-4F81-ACE8-016A8BB7DFF0}"/>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7701471-D0CE-4BA8-9EC2-CB4FB597CE4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F5B7811-F1D1-40EA-B8A3-B85514708E00}"/>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5" name="Footer Placeholder 4">
            <a:extLst>
              <a:ext uri="{FF2B5EF4-FFF2-40B4-BE49-F238E27FC236}">
                <a16:creationId xmlns:a16="http://schemas.microsoft.com/office/drawing/2014/main" id="{2835B43B-C44A-4E5C-B28F-0883A16B607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8C0A8A9-7C27-43C2-9C25-22D67EFFB897}"/>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210983410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EB4B360-0DFE-40A4-A037-FD84A2BAA0AA}"/>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612FB4D-7FAB-45EA-9B03-7E4E1E4BFAE2}"/>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E10536B-1243-48D1-A3C2-527C3F900F04}"/>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5" name="Footer Placeholder 4">
            <a:extLst>
              <a:ext uri="{FF2B5EF4-FFF2-40B4-BE49-F238E27FC236}">
                <a16:creationId xmlns:a16="http://schemas.microsoft.com/office/drawing/2014/main" id="{4EADCDDA-A051-416F-9F6E-9C0B2FC5857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A077E43-0D7A-4AB5-902D-CC6AEB071068}"/>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41271456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A11095-BAC9-44D5-85A7-5433A93D228C}"/>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E5DFC1B-51C1-4AEA-BC0F-9485679B37D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560DE189-6016-45AF-8588-E974AF8B81C9}"/>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5" name="Footer Placeholder 4">
            <a:extLst>
              <a:ext uri="{FF2B5EF4-FFF2-40B4-BE49-F238E27FC236}">
                <a16:creationId xmlns:a16="http://schemas.microsoft.com/office/drawing/2014/main" id="{BEFB4225-B5FE-46B9-AC87-52CBB70226E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67F6D34D-0DC6-4D28-B2C0-89B403D1F362}"/>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171158328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DE5170-546D-40DF-B319-25C6835264B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631EAF4F-A1EF-4D5A-971E-2137AD89DFF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F25C6E3-DDD4-4849-96A5-ACE6015994BC}"/>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BB57ED9-0638-4807-A430-77F9E0366434}"/>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6" name="Footer Placeholder 5">
            <a:extLst>
              <a:ext uri="{FF2B5EF4-FFF2-40B4-BE49-F238E27FC236}">
                <a16:creationId xmlns:a16="http://schemas.microsoft.com/office/drawing/2014/main" id="{50AE8975-A1B1-403C-9601-03470B91829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B700BDA-EE07-4D7E-9814-7462760434C7}"/>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1946554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C837A0-0F9B-4B3A-AF32-6FB5BEBF7F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97CB7F8-3FBF-4649-9C55-1D6A6CE2F9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D46D8D12-EA6F-41B0-80BF-FDFDF8E88ED3}"/>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12C5668-5293-4E68-BCF3-CB443DA494BE}"/>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7E04BB4F-2C25-42FF-9B7C-329C44C3943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DDE820C1-1F61-4E42-904D-51EEF156023D}"/>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8" name="Footer Placeholder 7">
            <a:extLst>
              <a:ext uri="{FF2B5EF4-FFF2-40B4-BE49-F238E27FC236}">
                <a16:creationId xmlns:a16="http://schemas.microsoft.com/office/drawing/2014/main" id="{86DEF78F-E59A-4BCF-8331-1FF3BB3DC28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10B05E6-8D11-4B2D-BF41-558FC528CF24}"/>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281398090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D13E0B-9FE2-421D-B656-8D7240A3AB05}"/>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8930E081-52A6-454B-ADDC-7CA2AA4F65AA}"/>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4" name="Footer Placeholder 3">
            <a:extLst>
              <a:ext uri="{FF2B5EF4-FFF2-40B4-BE49-F238E27FC236}">
                <a16:creationId xmlns:a16="http://schemas.microsoft.com/office/drawing/2014/main" id="{14F19C58-2D1B-4FDE-9D50-C74C9E49FC8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2B884E1-14C6-4E96-8327-80C214EB7B75}"/>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129678424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8B52D55F-ED94-4689-8215-EA66BFC0382F}"/>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3" name="Footer Placeholder 2">
            <a:extLst>
              <a:ext uri="{FF2B5EF4-FFF2-40B4-BE49-F238E27FC236}">
                <a16:creationId xmlns:a16="http://schemas.microsoft.com/office/drawing/2014/main" id="{93EC16B2-086E-4A38-AB33-BA707F22339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56130F01-CD63-438D-885D-211FC6DD9145}"/>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13111999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FC42C7-ADC7-4292-894A-AE1631D4D41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3409E353-32E5-43FC-BB46-C3DC037D02D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D3F734C-1591-4B5A-8B24-57F68817765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6C6A5DF-DF12-46FA-8E3B-05B0AD66C23F}"/>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6" name="Footer Placeholder 5">
            <a:extLst>
              <a:ext uri="{FF2B5EF4-FFF2-40B4-BE49-F238E27FC236}">
                <a16:creationId xmlns:a16="http://schemas.microsoft.com/office/drawing/2014/main" id="{8531D38B-9A9E-444A-95FE-8F0EBFC1450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2B3C82F-EEE0-4E97-AC9A-CC1DACB55255}"/>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5729008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14DB6A-C584-4F3E-B828-1FC053999211}"/>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F0750E80-94EF-4F39-B543-E83FE7881D1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75068103-4920-4D5F-9BDA-ACF13E8E1F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08E1BBC9-B171-405B-8972-7F772C638EEB}"/>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6" name="Footer Placeholder 5">
            <a:extLst>
              <a:ext uri="{FF2B5EF4-FFF2-40B4-BE49-F238E27FC236}">
                <a16:creationId xmlns:a16="http://schemas.microsoft.com/office/drawing/2014/main" id="{EDCB8D01-B674-4D2A-BC56-3F85179B0D8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B903C512-7D47-4F22-BC0C-49EC36BB332D}"/>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402017728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5649861-1B1D-474D-AB3A-0C872C2F0FE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EB7054F-DA2A-4A6F-9A77-2BA0AFD0722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ACA2D975-B24A-4CCF-8657-0C8294D2BEB8}"/>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5" name="Footer Placeholder 4">
            <a:extLst>
              <a:ext uri="{FF2B5EF4-FFF2-40B4-BE49-F238E27FC236}">
                <a16:creationId xmlns:a16="http://schemas.microsoft.com/office/drawing/2014/main" id="{7594875E-4793-496B-9D7A-1BBDE23F46C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340B713-1AF9-4378-A060-9059ACC3D3F8}"/>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41398808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98911F8F-7023-43B3-8836-44A8BC86B3EF}"/>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648023DE-5B8A-472A-9AB5-EDB211153AF9}"/>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C66EF9-2EAD-4F1C-9E9F-BEE436B1C639}"/>
              </a:ext>
            </a:extLst>
          </p:cNvPr>
          <p:cNvSpPr>
            <a:spLocks noGrp="1"/>
          </p:cNvSpPr>
          <p:nvPr>
            <p:ph type="dt" sz="half" idx="10"/>
          </p:nvPr>
        </p:nvSpPr>
        <p:spPr/>
        <p:txBody>
          <a:bodyPr/>
          <a:lstStyle/>
          <a:p>
            <a:fld id="{F4F99220-34AE-4776-8978-12F6C599BE6E}" type="datetimeFigureOut">
              <a:rPr lang="en-GB" smtClean="0"/>
              <a:t>17/09/2024</a:t>
            </a:fld>
            <a:endParaRPr lang="en-GB"/>
          </a:p>
        </p:txBody>
      </p:sp>
      <p:sp>
        <p:nvSpPr>
          <p:cNvPr id="5" name="Footer Placeholder 4">
            <a:extLst>
              <a:ext uri="{FF2B5EF4-FFF2-40B4-BE49-F238E27FC236}">
                <a16:creationId xmlns:a16="http://schemas.microsoft.com/office/drawing/2014/main" id="{1C928AD6-DA27-4380-B971-2D629B12408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AD4C129-9E21-4BDE-B743-4D81ECDADDBB}"/>
              </a:ext>
            </a:extLst>
          </p:cNvPr>
          <p:cNvSpPr>
            <a:spLocks noGrp="1"/>
          </p:cNvSpPr>
          <p:nvPr>
            <p:ph type="sldNum" sz="quarter" idx="12"/>
          </p:nvPr>
        </p:nvSpPr>
        <p:spPr/>
        <p:txBody>
          <a:bodyPr/>
          <a:lstStyle/>
          <a:p>
            <a:fld id="{F3C1945E-2E18-4181-91AC-5DDBCAD2B5F5}" type="slidenum">
              <a:rPr lang="en-GB" smtClean="0"/>
              <a:t>‹#›</a:t>
            </a:fld>
            <a:endParaRPr lang="en-GB"/>
          </a:p>
        </p:txBody>
      </p:sp>
    </p:spTree>
    <p:extLst>
      <p:ext uri="{BB962C8B-B14F-4D97-AF65-F5344CB8AC3E}">
        <p14:creationId xmlns:p14="http://schemas.microsoft.com/office/powerpoint/2010/main" val="150141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1">
            <a:lumMod val="20000"/>
            <a:lumOff val="80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0CC02C3-746C-4717-B3CA-FF659A5D39F2}"/>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EC27042-8FB9-482E-BB0C-807BBF5E1EE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24FBAD2-68C7-4DAB-A49B-D376819AC03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4F99220-34AE-4776-8978-12F6C599BE6E}" type="datetimeFigureOut">
              <a:rPr lang="en-GB" smtClean="0"/>
              <a:t>17/09/2024</a:t>
            </a:fld>
            <a:endParaRPr lang="en-GB"/>
          </a:p>
        </p:txBody>
      </p:sp>
      <p:sp>
        <p:nvSpPr>
          <p:cNvPr id="5" name="Footer Placeholder 4">
            <a:extLst>
              <a:ext uri="{FF2B5EF4-FFF2-40B4-BE49-F238E27FC236}">
                <a16:creationId xmlns:a16="http://schemas.microsoft.com/office/drawing/2014/main" id="{569C4D64-01D7-4FE7-83DC-FAFA05B0CFD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0DC67FFA-BE36-4AAB-8460-BECBA8D1BA5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C1945E-2E18-4181-91AC-5DDBCAD2B5F5}" type="slidenum">
              <a:rPr lang="en-GB" smtClean="0"/>
              <a:t>‹#›</a:t>
            </a:fld>
            <a:endParaRPr lang="en-GB"/>
          </a:p>
        </p:txBody>
      </p:sp>
    </p:spTree>
    <p:extLst>
      <p:ext uri="{BB962C8B-B14F-4D97-AF65-F5344CB8AC3E}">
        <p14:creationId xmlns:p14="http://schemas.microsoft.com/office/powerpoint/2010/main" val="357074344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7.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7" Type="http://schemas.openxmlformats.org/officeDocument/2006/relationships/image" Target="../media/image17.png"/><Relationship Id="rId2" Type="http://schemas.openxmlformats.org/officeDocument/2006/relationships/image" Target="../media/image12.png"/><Relationship Id="rId1" Type="http://schemas.openxmlformats.org/officeDocument/2006/relationships/slideLayout" Target="../slideLayouts/slideLayout7.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DFCA7-0A84-4DF7-9EA7-F4313999F6DC}"/>
              </a:ext>
            </a:extLst>
          </p:cNvPr>
          <p:cNvSpPr>
            <a:spLocks noGrp="1"/>
          </p:cNvSpPr>
          <p:nvPr>
            <p:ph type="ctrTitle"/>
          </p:nvPr>
        </p:nvSpPr>
        <p:spPr>
          <a:xfrm>
            <a:off x="1524000" y="689873"/>
            <a:ext cx="9144000" cy="1164328"/>
          </a:xfrm>
        </p:spPr>
        <p:txBody>
          <a:bodyPr/>
          <a:lstStyle/>
          <a:p>
            <a:r>
              <a:rPr lang="en-GB" dirty="0">
                <a:latin typeface="Comic Sans MS" panose="030F0702030302020204" pitchFamily="66" charset="0"/>
              </a:rPr>
              <a:t>Anti-bullying</a:t>
            </a:r>
            <a:r>
              <a:rPr lang="en-GB" dirty="0"/>
              <a:t> </a:t>
            </a:r>
          </a:p>
        </p:txBody>
      </p:sp>
      <p:sp>
        <p:nvSpPr>
          <p:cNvPr id="3" name="Subtitle 2">
            <a:extLst>
              <a:ext uri="{FF2B5EF4-FFF2-40B4-BE49-F238E27FC236}">
                <a16:creationId xmlns:a16="http://schemas.microsoft.com/office/drawing/2014/main" id="{3D369DAE-B946-4949-8BC1-48F0A2D7F3AC}"/>
              </a:ext>
            </a:extLst>
          </p:cNvPr>
          <p:cNvSpPr>
            <a:spLocks noGrp="1"/>
          </p:cNvSpPr>
          <p:nvPr>
            <p:ph type="subTitle" idx="1"/>
          </p:nvPr>
        </p:nvSpPr>
        <p:spPr>
          <a:xfrm>
            <a:off x="1524000" y="2912012"/>
            <a:ext cx="9144000" cy="2345788"/>
          </a:xfrm>
        </p:spPr>
        <p:txBody>
          <a:bodyPr>
            <a:normAutofit/>
          </a:bodyPr>
          <a:lstStyle/>
          <a:p>
            <a:r>
              <a:rPr lang="en-GB" sz="3200" dirty="0">
                <a:latin typeface="Comic Sans MS" panose="030F0702030302020204" pitchFamily="66" charset="0"/>
              </a:rPr>
              <a:t>Bullying is unkind behaviour by a person or a group, that happens again and again. It is deliberately done (on purpose) to hurt another person, with unkind thoughts, unkind words, unkind hands or unkind feet.</a:t>
            </a:r>
          </a:p>
        </p:txBody>
      </p:sp>
    </p:spTree>
    <p:extLst>
      <p:ext uri="{BB962C8B-B14F-4D97-AF65-F5344CB8AC3E}">
        <p14:creationId xmlns:p14="http://schemas.microsoft.com/office/powerpoint/2010/main" val="297837447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C3FF5C0-B86C-4385-B13C-A96F7E8EF7BA}"/>
              </a:ext>
            </a:extLst>
          </p:cNvPr>
          <p:cNvSpPr txBox="1"/>
          <p:nvPr/>
        </p:nvSpPr>
        <p:spPr>
          <a:xfrm>
            <a:off x="590842" y="520504"/>
            <a:ext cx="4164037" cy="461665"/>
          </a:xfrm>
          <a:prstGeom prst="rect">
            <a:avLst/>
          </a:prstGeom>
          <a:noFill/>
        </p:spPr>
        <p:txBody>
          <a:bodyPr wrap="square" rtlCol="0">
            <a:spAutoFit/>
          </a:bodyPr>
          <a:lstStyle/>
          <a:p>
            <a:r>
              <a:rPr lang="en-GB" sz="2400" dirty="0">
                <a:latin typeface="Comic Sans MS" panose="030F0702030302020204" pitchFamily="66" charset="0"/>
              </a:rPr>
              <a:t>Bullying can look like this…</a:t>
            </a:r>
          </a:p>
        </p:txBody>
      </p:sp>
      <p:pic>
        <p:nvPicPr>
          <p:cNvPr id="4" name="Picture 3">
            <a:extLst>
              <a:ext uri="{FF2B5EF4-FFF2-40B4-BE49-F238E27FC236}">
                <a16:creationId xmlns:a16="http://schemas.microsoft.com/office/drawing/2014/main" id="{35104F28-D58A-49AF-9A90-A198D342A4FC}"/>
              </a:ext>
            </a:extLst>
          </p:cNvPr>
          <p:cNvPicPr>
            <a:picLocks noChangeAspect="1"/>
          </p:cNvPicPr>
          <p:nvPr/>
        </p:nvPicPr>
        <p:blipFill rotWithShape="1">
          <a:blip r:embed="rId2"/>
          <a:srcRect l="27577" t="39995" r="50846" b="12187"/>
          <a:stretch/>
        </p:blipFill>
        <p:spPr>
          <a:xfrm>
            <a:off x="541200" y="1188658"/>
            <a:ext cx="4431322" cy="5521379"/>
          </a:xfrm>
          <a:prstGeom prst="rect">
            <a:avLst/>
          </a:prstGeom>
        </p:spPr>
      </p:pic>
      <p:pic>
        <p:nvPicPr>
          <p:cNvPr id="10" name="Picture 9">
            <a:extLst>
              <a:ext uri="{FF2B5EF4-FFF2-40B4-BE49-F238E27FC236}">
                <a16:creationId xmlns:a16="http://schemas.microsoft.com/office/drawing/2014/main" id="{B4F5B677-48F0-4065-85A4-D331A732C6F6}"/>
              </a:ext>
            </a:extLst>
          </p:cNvPr>
          <p:cNvPicPr>
            <a:picLocks noChangeAspect="1"/>
          </p:cNvPicPr>
          <p:nvPr/>
        </p:nvPicPr>
        <p:blipFill rotWithShape="1">
          <a:blip r:embed="rId3"/>
          <a:srcRect l="27462" t="37941" r="50846" b="29686"/>
          <a:stretch/>
        </p:blipFill>
        <p:spPr>
          <a:xfrm>
            <a:off x="6910577" y="520504"/>
            <a:ext cx="4300354" cy="3608174"/>
          </a:xfrm>
          <a:prstGeom prst="rect">
            <a:avLst/>
          </a:prstGeom>
        </p:spPr>
      </p:pic>
      <p:sp>
        <p:nvSpPr>
          <p:cNvPr id="5" name="TextBox 4">
            <a:extLst>
              <a:ext uri="{FF2B5EF4-FFF2-40B4-BE49-F238E27FC236}">
                <a16:creationId xmlns:a16="http://schemas.microsoft.com/office/drawing/2014/main" id="{6BC7DC7D-77AD-4D50-98A4-F04E5D7DC8DD}"/>
              </a:ext>
            </a:extLst>
          </p:cNvPr>
          <p:cNvSpPr txBox="1"/>
          <p:nvPr/>
        </p:nvSpPr>
        <p:spPr>
          <a:xfrm>
            <a:off x="5923723" y="5205148"/>
            <a:ext cx="4695244" cy="830997"/>
          </a:xfrm>
          <a:prstGeom prst="rect">
            <a:avLst/>
          </a:prstGeom>
          <a:noFill/>
        </p:spPr>
        <p:txBody>
          <a:bodyPr wrap="square" rtlCol="0">
            <a:spAutoFit/>
          </a:bodyPr>
          <a:lstStyle/>
          <a:p>
            <a:r>
              <a:rPr lang="en-GB" sz="2400" dirty="0">
                <a:latin typeface="Comic Sans MS" panose="030F0702030302020204" pitchFamily="66" charset="0"/>
              </a:rPr>
              <a:t>How would this make you feel?</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7994705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D19243A-AA9F-4765-A82B-F108A85F0970}"/>
              </a:ext>
            </a:extLst>
          </p:cNvPr>
          <p:cNvPicPr>
            <a:picLocks noChangeAspect="1"/>
          </p:cNvPicPr>
          <p:nvPr/>
        </p:nvPicPr>
        <p:blipFill rotWithShape="1">
          <a:blip r:embed="rId2"/>
          <a:srcRect l="27345" t="69958" r="61414" b="13418"/>
          <a:stretch/>
        </p:blipFill>
        <p:spPr>
          <a:xfrm>
            <a:off x="1219963" y="1512877"/>
            <a:ext cx="2152358" cy="1789511"/>
          </a:xfrm>
          <a:prstGeom prst="rect">
            <a:avLst/>
          </a:prstGeom>
        </p:spPr>
      </p:pic>
      <p:sp>
        <p:nvSpPr>
          <p:cNvPr id="3" name="TextBox 2">
            <a:extLst>
              <a:ext uri="{FF2B5EF4-FFF2-40B4-BE49-F238E27FC236}">
                <a16:creationId xmlns:a16="http://schemas.microsoft.com/office/drawing/2014/main" id="{7273CB02-14A6-48E4-A4D8-8CC2E7BB7B40}"/>
              </a:ext>
            </a:extLst>
          </p:cNvPr>
          <p:cNvSpPr txBox="1"/>
          <p:nvPr/>
        </p:nvSpPr>
        <p:spPr>
          <a:xfrm>
            <a:off x="590842" y="520504"/>
            <a:ext cx="10114672" cy="646331"/>
          </a:xfrm>
          <a:prstGeom prst="rect">
            <a:avLst/>
          </a:prstGeom>
          <a:noFill/>
        </p:spPr>
        <p:txBody>
          <a:bodyPr wrap="square" rtlCol="0">
            <a:spAutoFit/>
          </a:bodyPr>
          <a:lstStyle/>
          <a:p>
            <a:r>
              <a:rPr lang="en-GB" sz="3600" dirty="0">
                <a:latin typeface="Comic Sans MS" panose="030F0702030302020204" pitchFamily="66" charset="0"/>
              </a:rPr>
              <a:t>Bullying can happen anywhere, to anyone…</a:t>
            </a:r>
          </a:p>
        </p:txBody>
      </p:sp>
      <p:pic>
        <p:nvPicPr>
          <p:cNvPr id="4" name="Picture 3">
            <a:extLst>
              <a:ext uri="{FF2B5EF4-FFF2-40B4-BE49-F238E27FC236}">
                <a16:creationId xmlns:a16="http://schemas.microsoft.com/office/drawing/2014/main" id="{9D39A5DD-BA39-49C8-8EFE-28EE79C1EA71}"/>
              </a:ext>
            </a:extLst>
          </p:cNvPr>
          <p:cNvPicPr>
            <a:picLocks noChangeAspect="1"/>
          </p:cNvPicPr>
          <p:nvPr/>
        </p:nvPicPr>
        <p:blipFill rotWithShape="1">
          <a:blip r:embed="rId3"/>
          <a:srcRect l="27000" t="48204" r="50000" b="35346"/>
          <a:stretch/>
        </p:blipFill>
        <p:spPr>
          <a:xfrm>
            <a:off x="4044944" y="4287131"/>
            <a:ext cx="4102111" cy="1649435"/>
          </a:xfrm>
          <a:prstGeom prst="rect">
            <a:avLst/>
          </a:prstGeom>
        </p:spPr>
      </p:pic>
      <p:pic>
        <p:nvPicPr>
          <p:cNvPr id="5" name="Picture 4">
            <a:extLst>
              <a:ext uri="{FF2B5EF4-FFF2-40B4-BE49-F238E27FC236}">
                <a16:creationId xmlns:a16="http://schemas.microsoft.com/office/drawing/2014/main" id="{74D6A7C2-A3DC-4CF3-91F6-BF00C010D0C9}"/>
              </a:ext>
            </a:extLst>
          </p:cNvPr>
          <p:cNvPicPr>
            <a:picLocks noChangeAspect="1"/>
          </p:cNvPicPr>
          <p:nvPr/>
        </p:nvPicPr>
        <p:blipFill rotWithShape="1">
          <a:blip r:embed="rId2"/>
          <a:srcRect l="38158" t="69958" r="50001" b="13418"/>
          <a:stretch/>
        </p:blipFill>
        <p:spPr>
          <a:xfrm>
            <a:off x="9129932" y="1512878"/>
            <a:ext cx="2267244" cy="1789511"/>
          </a:xfrm>
          <a:prstGeom prst="rect">
            <a:avLst/>
          </a:prstGeom>
        </p:spPr>
      </p:pic>
      <p:pic>
        <p:nvPicPr>
          <p:cNvPr id="8" name="Picture 7">
            <a:extLst>
              <a:ext uri="{FF2B5EF4-FFF2-40B4-BE49-F238E27FC236}">
                <a16:creationId xmlns:a16="http://schemas.microsoft.com/office/drawing/2014/main" id="{5C86DD7F-FE63-4AC5-BA7B-87C9821FBD9B}"/>
              </a:ext>
            </a:extLst>
          </p:cNvPr>
          <p:cNvPicPr>
            <a:picLocks noChangeAspect="1"/>
          </p:cNvPicPr>
          <p:nvPr/>
        </p:nvPicPr>
        <p:blipFill rotWithShape="1">
          <a:blip r:embed="rId3"/>
          <a:srcRect l="27000" t="64548" r="50000" b="19780"/>
          <a:stretch/>
        </p:blipFill>
        <p:spPr>
          <a:xfrm>
            <a:off x="3372321" y="1512878"/>
            <a:ext cx="4673434" cy="1790328"/>
          </a:xfrm>
          <a:prstGeom prst="rect">
            <a:avLst/>
          </a:prstGeom>
        </p:spPr>
      </p:pic>
    </p:spTree>
    <p:extLst>
      <p:ext uri="{BB962C8B-B14F-4D97-AF65-F5344CB8AC3E}">
        <p14:creationId xmlns:p14="http://schemas.microsoft.com/office/powerpoint/2010/main" val="342881150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543D640-426C-46DA-9B40-DE4575D9BA6D}"/>
              </a:ext>
            </a:extLst>
          </p:cNvPr>
          <p:cNvSpPr txBox="1"/>
          <p:nvPr/>
        </p:nvSpPr>
        <p:spPr>
          <a:xfrm>
            <a:off x="914399" y="506436"/>
            <a:ext cx="10114672" cy="2862322"/>
          </a:xfrm>
          <a:prstGeom prst="rect">
            <a:avLst/>
          </a:prstGeom>
          <a:noFill/>
        </p:spPr>
        <p:txBody>
          <a:bodyPr wrap="square" rtlCol="0">
            <a:spAutoFit/>
          </a:bodyPr>
          <a:lstStyle/>
          <a:p>
            <a:pPr algn="ctr"/>
            <a:r>
              <a:rPr lang="en-GB" sz="3600" dirty="0">
                <a:latin typeface="Comic Sans MS" panose="030F0702030302020204" pitchFamily="66" charset="0"/>
              </a:rPr>
              <a:t>At St Paul’s, we respect and celebrate our differences. Everyone is unique, and that is part of what makes us all special. Sadly, sometimes people are bullied for these differences, or any way they are different.</a:t>
            </a:r>
          </a:p>
        </p:txBody>
      </p:sp>
      <p:grpSp>
        <p:nvGrpSpPr>
          <p:cNvPr id="7" name="Group 6">
            <a:extLst>
              <a:ext uri="{FF2B5EF4-FFF2-40B4-BE49-F238E27FC236}">
                <a16:creationId xmlns:a16="http://schemas.microsoft.com/office/drawing/2014/main" id="{0306C031-88DB-4BF5-AF63-D3E53B82DFAB}"/>
              </a:ext>
            </a:extLst>
          </p:cNvPr>
          <p:cNvGrpSpPr/>
          <p:nvPr/>
        </p:nvGrpSpPr>
        <p:grpSpPr>
          <a:xfrm>
            <a:off x="1049558" y="3904031"/>
            <a:ext cx="9844353" cy="1749636"/>
            <a:chOff x="914399" y="2260761"/>
            <a:chExt cx="9844353" cy="1749636"/>
          </a:xfrm>
        </p:grpSpPr>
        <p:pic>
          <p:nvPicPr>
            <p:cNvPr id="2" name="Picture 1">
              <a:extLst>
                <a:ext uri="{FF2B5EF4-FFF2-40B4-BE49-F238E27FC236}">
                  <a16:creationId xmlns:a16="http://schemas.microsoft.com/office/drawing/2014/main" id="{7CF7E835-6C6D-492D-9FFF-2DC258370504}"/>
                </a:ext>
              </a:extLst>
            </p:cNvPr>
            <p:cNvPicPr>
              <a:picLocks noChangeAspect="1"/>
            </p:cNvPicPr>
            <p:nvPr/>
          </p:nvPicPr>
          <p:blipFill rotWithShape="1">
            <a:blip r:embed="rId2"/>
            <a:srcRect l="38307" t="69753" r="50385" b="13623"/>
            <a:stretch/>
          </p:blipFill>
          <p:spPr>
            <a:xfrm>
              <a:off x="6086549" y="2301186"/>
              <a:ext cx="2067935" cy="1709211"/>
            </a:xfrm>
            <a:prstGeom prst="rect">
              <a:avLst/>
            </a:prstGeom>
          </p:spPr>
        </p:pic>
        <p:pic>
          <p:nvPicPr>
            <p:cNvPr id="4" name="Picture 3">
              <a:extLst>
                <a:ext uri="{FF2B5EF4-FFF2-40B4-BE49-F238E27FC236}">
                  <a16:creationId xmlns:a16="http://schemas.microsoft.com/office/drawing/2014/main" id="{EBAE43E1-44F6-4045-9103-266EE57EF6F4}"/>
                </a:ext>
              </a:extLst>
            </p:cNvPr>
            <p:cNvPicPr>
              <a:picLocks noChangeAspect="1"/>
            </p:cNvPicPr>
            <p:nvPr/>
          </p:nvPicPr>
          <p:blipFill rotWithShape="1">
            <a:blip r:embed="rId2"/>
            <a:srcRect l="27249" t="69583" r="61443" b="13793"/>
            <a:stretch/>
          </p:blipFill>
          <p:spPr>
            <a:xfrm>
              <a:off x="8690817" y="2260761"/>
              <a:ext cx="2067935" cy="1709211"/>
            </a:xfrm>
            <a:prstGeom prst="rect">
              <a:avLst/>
            </a:prstGeom>
          </p:spPr>
        </p:pic>
        <p:pic>
          <p:nvPicPr>
            <p:cNvPr id="5" name="Picture 4">
              <a:extLst>
                <a:ext uri="{FF2B5EF4-FFF2-40B4-BE49-F238E27FC236}">
                  <a16:creationId xmlns:a16="http://schemas.microsoft.com/office/drawing/2014/main" id="{BB6C6B54-5AD8-4006-9E61-16F9DE576061}"/>
                </a:ext>
              </a:extLst>
            </p:cNvPr>
            <p:cNvPicPr>
              <a:picLocks noChangeAspect="1"/>
            </p:cNvPicPr>
            <p:nvPr/>
          </p:nvPicPr>
          <p:blipFill rotWithShape="1">
            <a:blip r:embed="rId2"/>
            <a:srcRect l="38526" t="41021" r="50663" b="42869"/>
            <a:stretch/>
          </p:blipFill>
          <p:spPr>
            <a:xfrm>
              <a:off x="914399" y="2260762"/>
              <a:ext cx="2039815" cy="1709212"/>
            </a:xfrm>
            <a:prstGeom prst="rect">
              <a:avLst/>
            </a:prstGeom>
          </p:spPr>
        </p:pic>
        <p:pic>
          <p:nvPicPr>
            <p:cNvPr id="6" name="Picture 5">
              <a:extLst>
                <a:ext uri="{FF2B5EF4-FFF2-40B4-BE49-F238E27FC236}">
                  <a16:creationId xmlns:a16="http://schemas.microsoft.com/office/drawing/2014/main" id="{DBE80708-DEEC-43D7-9AF3-3596FAFF7145}"/>
                </a:ext>
              </a:extLst>
            </p:cNvPr>
            <p:cNvPicPr>
              <a:picLocks noChangeAspect="1"/>
            </p:cNvPicPr>
            <p:nvPr/>
          </p:nvPicPr>
          <p:blipFill rotWithShape="1">
            <a:blip r:embed="rId2"/>
            <a:srcRect l="27519" t="41021" r="61520" b="42868"/>
            <a:stretch/>
          </p:blipFill>
          <p:spPr>
            <a:xfrm>
              <a:off x="3490010" y="2260762"/>
              <a:ext cx="2068472" cy="1709211"/>
            </a:xfrm>
            <a:prstGeom prst="rect">
              <a:avLst/>
            </a:prstGeom>
          </p:spPr>
        </p:pic>
      </p:grpSp>
    </p:spTree>
    <p:extLst>
      <p:ext uri="{BB962C8B-B14F-4D97-AF65-F5344CB8AC3E}">
        <p14:creationId xmlns:p14="http://schemas.microsoft.com/office/powerpoint/2010/main" val="31584537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335417-A7B1-4DA5-AF5F-CAC716FE11E1}"/>
              </a:ext>
            </a:extLst>
          </p:cNvPr>
          <p:cNvSpPr txBox="1"/>
          <p:nvPr/>
        </p:nvSpPr>
        <p:spPr>
          <a:xfrm>
            <a:off x="337626" y="506436"/>
            <a:ext cx="11479236" cy="2308324"/>
          </a:xfrm>
          <a:prstGeom prst="rect">
            <a:avLst/>
          </a:prstGeom>
          <a:noFill/>
        </p:spPr>
        <p:txBody>
          <a:bodyPr wrap="square" rtlCol="0">
            <a:spAutoFit/>
          </a:bodyPr>
          <a:lstStyle/>
          <a:p>
            <a:pPr algn="ctr"/>
            <a:r>
              <a:rPr lang="en-GB" sz="3600" dirty="0">
                <a:latin typeface="Comic Sans MS" panose="030F0702030302020204" pitchFamily="66" charset="0"/>
              </a:rPr>
              <a:t>At St Paul’s, we know people can look different to us, need different things to help them learn, come from different families and have different opinions.</a:t>
            </a:r>
          </a:p>
          <a:p>
            <a:endParaRPr lang="en-GB" sz="3600" dirty="0">
              <a:latin typeface="Comic Sans MS" panose="030F0702030302020204" pitchFamily="66" charset="0"/>
            </a:endParaRPr>
          </a:p>
        </p:txBody>
      </p:sp>
      <p:pic>
        <p:nvPicPr>
          <p:cNvPr id="3" name="Picture 2">
            <a:extLst>
              <a:ext uri="{FF2B5EF4-FFF2-40B4-BE49-F238E27FC236}">
                <a16:creationId xmlns:a16="http://schemas.microsoft.com/office/drawing/2014/main" id="{D9E12D97-957E-43CF-AB5E-EB007316F413}"/>
              </a:ext>
            </a:extLst>
          </p:cNvPr>
          <p:cNvPicPr>
            <a:picLocks noChangeAspect="1"/>
          </p:cNvPicPr>
          <p:nvPr/>
        </p:nvPicPr>
        <p:blipFill rotWithShape="1">
          <a:blip r:embed="rId2"/>
          <a:srcRect l="26308" t="40815" r="51423" b="12393"/>
          <a:stretch/>
        </p:blipFill>
        <p:spPr>
          <a:xfrm>
            <a:off x="914399" y="2465710"/>
            <a:ext cx="3516924" cy="4154708"/>
          </a:xfrm>
          <a:prstGeom prst="rect">
            <a:avLst/>
          </a:prstGeom>
        </p:spPr>
      </p:pic>
      <p:pic>
        <p:nvPicPr>
          <p:cNvPr id="4" name="Picture 3">
            <a:extLst>
              <a:ext uri="{FF2B5EF4-FFF2-40B4-BE49-F238E27FC236}">
                <a16:creationId xmlns:a16="http://schemas.microsoft.com/office/drawing/2014/main" id="{88531AFF-C4E4-4E75-A043-C18DC9AFEDA8}"/>
              </a:ext>
            </a:extLst>
          </p:cNvPr>
          <p:cNvPicPr>
            <a:picLocks noChangeAspect="1"/>
          </p:cNvPicPr>
          <p:nvPr/>
        </p:nvPicPr>
        <p:blipFill rotWithShape="1">
          <a:blip r:embed="rId3"/>
          <a:srcRect l="26192" t="55956" r="52000" b="26963"/>
          <a:stretch/>
        </p:blipFill>
        <p:spPr>
          <a:xfrm>
            <a:off x="7229210" y="3685735"/>
            <a:ext cx="4048391" cy="1782799"/>
          </a:xfrm>
          <a:prstGeom prst="rect">
            <a:avLst/>
          </a:prstGeom>
        </p:spPr>
      </p:pic>
    </p:spTree>
    <p:extLst>
      <p:ext uri="{BB962C8B-B14F-4D97-AF65-F5344CB8AC3E}">
        <p14:creationId xmlns:p14="http://schemas.microsoft.com/office/powerpoint/2010/main" val="214238223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5F40C32-3459-481B-95CC-BBD8FFFCA142}"/>
              </a:ext>
            </a:extLst>
          </p:cNvPr>
          <p:cNvPicPr>
            <a:picLocks noChangeAspect="1"/>
          </p:cNvPicPr>
          <p:nvPr/>
        </p:nvPicPr>
        <p:blipFill rotWithShape="1">
          <a:blip r:embed="rId2"/>
          <a:srcRect l="26653" t="73860" r="62693" b="11154"/>
          <a:stretch/>
        </p:blipFill>
        <p:spPr>
          <a:xfrm>
            <a:off x="8398744" y="3024554"/>
            <a:ext cx="2756938" cy="2180493"/>
          </a:xfrm>
          <a:prstGeom prst="rect">
            <a:avLst/>
          </a:prstGeom>
        </p:spPr>
      </p:pic>
      <p:sp>
        <p:nvSpPr>
          <p:cNvPr id="3" name="Rectangle 2">
            <a:extLst>
              <a:ext uri="{FF2B5EF4-FFF2-40B4-BE49-F238E27FC236}">
                <a16:creationId xmlns:a16="http://schemas.microsoft.com/office/drawing/2014/main" id="{B810471A-383C-49D3-B31C-2C52103958DB}"/>
              </a:ext>
            </a:extLst>
          </p:cNvPr>
          <p:cNvSpPr/>
          <p:nvPr/>
        </p:nvSpPr>
        <p:spPr>
          <a:xfrm>
            <a:off x="3048000" y="387252"/>
            <a:ext cx="6560234" cy="1754326"/>
          </a:xfrm>
          <a:prstGeom prst="rect">
            <a:avLst/>
          </a:prstGeom>
        </p:spPr>
        <p:txBody>
          <a:bodyPr wrap="square">
            <a:spAutoFit/>
          </a:bodyPr>
          <a:lstStyle/>
          <a:p>
            <a:endParaRPr lang="en-GB" sz="3600" dirty="0">
              <a:latin typeface="Comic Sans MS" panose="030F0702030302020204" pitchFamily="66" charset="0"/>
            </a:endParaRPr>
          </a:p>
          <a:p>
            <a:pPr algn="ctr"/>
            <a:r>
              <a:rPr lang="en-GB" sz="3600" dirty="0">
                <a:latin typeface="Comic Sans MS" panose="030F0702030302020204" pitchFamily="66" charset="0"/>
              </a:rPr>
              <a:t>We want </a:t>
            </a:r>
            <a:r>
              <a:rPr lang="en-GB" sz="3600" b="1" u="sng" dirty="0">
                <a:latin typeface="Comic Sans MS" panose="030F0702030302020204" pitchFamily="66" charset="0"/>
              </a:rPr>
              <a:t>everyone </a:t>
            </a:r>
            <a:r>
              <a:rPr lang="en-GB" sz="3600" dirty="0">
                <a:latin typeface="Comic Sans MS" panose="030F0702030302020204" pitchFamily="66" charset="0"/>
              </a:rPr>
              <a:t>to be safe, happy and able to learn.</a:t>
            </a:r>
            <a:endParaRPr lang="en-GB" sz="3600" b="1" u="sng" dirty="0">
              <a:latin typeface="Comic Sans MS" panose="030F0702030302020204" pitchFamily="66" charset="0"/>
            </a:endParaRPr>
          </a:p>
        </p:txBody>
      </p:sp>
      <p:pic>
        <p:nvPicPr>
          <p:cNvPr id="4" name="Picture 3">
            <a:extLst>
              <a:ext uri="{FF2B5EF4-FFF2-40B4-BE49-F238E27FC236}">
                <a16:creationId xmlns:a16="http://schemas.microsoft.com/office/drawing/2014/main" id="{9691DBBF-8884-492E-AB2C-EFD55EB3DC96}"/>
              </a:ext>
            </a:extLst>
          </p:cNvPr>
          <p:cNvPicPr>
            <a:picLocks noChangeAspect="1"/>
          </p:cNvPicPr>
          <p:nvPr/>
        </p:nvPicPr>
        <p:blipFill rotWithShape="1">
          <a:blip r:embed="rId2"/>
          <a:srcRect l="37057" t="58261" r="52116" b="26108"/>
          <a:stretch/>
        </p:blipFill>
        <p:spPr>
          <a:xfrm>
            <a:off x="4717531" y="2915528"/>
            <a:ext cx="2951301" cy="2395641"/>
          </a:xfrm>
          <a:prstGeom prst="rect">
            <a:avLst/>
          </a:prstGeom>
        </p:spPr>
      </p:pic>
      <p:pic>
        <p:nvPicPr>
          <p:cNvPr id="5" name="Picture 4">
            <a:extLst>
              <a:ext uri="{FF2B5EF4-FFF2-40B4-BE49-F238E27FC236}">
                <a16:creationId xmlns:a16="http://schemas.microsoft.com/office/drawing/2014/main" id="{736B4082-5D48-43B1-9A28-F7758F3580C5}"/>
              </a:ext>
            </a:extLst>
          </p:cNvPr>
          <p:cNvPicPr>
            <a:picLocks noChangeAspect="1"/>
          </p:cNvPicPr>
          <p:nvPr/>
        </p:nvPicPr>
        <p:blipFill rotWithShape="1">
          <a:blip r:embed="rId2"/>
          <a:srcRect l="26653" t="58261" r="62693" b="26279"/>
          <a:stretch/>
        </p:blipFill>
        <p:spPr>
          <a:xfrm>
            <a:off x="1036318" y="2915528"/>
            <a:ext cx="2951302" cy="2407919"/>
          </a:xfrm>
          <a:prstGeom prst="rect">
            <a:avLst/>
          </a:prstGeom>
        </p:spPr>
      </p:pic>
    </p:spTree>
    <p:extLst>
      <p:ext uri="{BB962C8B-B14F-4D97-AF65-F5344CB8AC3E}">
        <p14:creationId xmlns:p14="http://schemas.microsoft.com/office/powerpoint/2010/main" val="141949502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7F8993C7-9891-4DEA-833C-37C7698CA9AC}"/>
              </a:ext>
            </a:extLst>
          </p:cNvPr>
          <p:cNvSpPr/>
          <p:nvPr/>
        </p:nvSpPr>
        <p:spPr>
          <a:xfrm>
            <a:off x="750277" y="407963"/>
            <a:ext cx="10691446" cy="3046988"/>
          </a:xfrm>
          <a:prstGeom prst="rect">
            <a:avLst/>
          </a:prstGeom>
        </p:spPr>
        <p:txBody>
          <a:bodyPr wrap="square">
            <a:spAutoFit/>
          </a:bodyPr>
          <a:lstStyle/>
          <a:p>
            <a:r>
              <a:rPr lang="en-GB" sz="3200" dirty="0">
                <a:latin typeface="Comic Sans MS" panose="030F0702030302020204" pitchFamily="66" charset="0"/>
              </a:rPr>
              <a:t>Everyone in school will help you if you are being bullied. </a:t>
            </a:r>
          </a:p>
          <a:p>
            <a:endParaRPr lang="en-GB" sz="3200" dirty="0">
              <a:latin typeface="Comic Sans MS" panose="030F0702030302020204" pitchFamily="66" charset="0"/>
            </a:endParaRPr>
          </a:p>
          <a:p>
            <a:r>
              <a:rPr lang="en-GB" sz="3200" dirty="0">
                <a:latin typeface="Comic Sans MS" panose="030F0702030302020204" pitchFamily="66" charset="0"/>
              </a:rPr>
              <a:t>Talk to your partner-who would you speak to if someone was being unkind to you?</a:t>
            </a:r>
          </a:p>
          <a:p>
            <a:endParaRPr lang="en-GB" sz="3200" b="1" u="sng" dirty="0">
              <a:latin typeface="Comic Sans MS" panose="030F0702030302020204" pitchFamily="66" charset="0"/>
            </a:endParaRPr>
          </a:p>
          <a:p>
            <a:endParaRPr lang="en-GB" sz="3200" b="1" u="sng" dirty="0">
              <a:latin typeface="Comic Sans MS" panose="030F0702030302020204" pitchFamily="66" charset="0"/>
            </a:endParaRPr>
          </a:p>
        </p:txBody>
      </p:sp>
    </p:spTree>
    <p:extLst>
      <p:ext uri="{BB962C8B-B14F-4D97-AF65-F5344CB8AC3E}">
        <p14:creationId xmlns:p14="http://schemas.microsoft.com/office/powerpoint/2010/main" val="95421474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7DE9BA32-85DF-4382-AAAE-7B1BE22F490E}"/>
              </a:ext>
            </a:extLst>
          </p:cNvPr>
          <p:cNvPicPr>
            <a:picLocks noChangeAspect="1"/>
          </p:cNvPicPr>
          <p:nvPr/>
        </p:nvPicPr>
        <p:blipFill rotWithShape="1">
          <a:blip r:embed="rId2"/>
          <a:srcRect l="26423" t="58573" r="62902" b="25935"/>
          <a:stretch/>
        </p:blipFill>
        <p:spPr>
          <a:xfrm>
            <a:off x="9003323" y="1642404"/>
            <a:ext cx="2189871" cy="1786596"/>
          </a:xfrm>
          <a:prstGeom prst="rect">
            <a:avLst/>
          </a:prstGeom>
        </p:spPr>
      </p:pic>
      <p:pic>
        <p:nvPicPr>
          <p:cNvPr id="3" name="Picture 2">
            <a:extLst>
              <a:ext uri="{FF2B5EF4-FFF2-40B4-BE49-F238E27FC236}">
                <a16:creationId xmlns:a16="http://schemas.microsoft.com/office/drawing/2014/main" id="{CA8D9A0E-0039-4B31-A1F9-DC01F7630E5C}"/>
              </a:ext>
            </a:extLst>
          </p:cNvPr>
          <p:cNvPicPr>
            <a:picLocks noChangeAspect="1"/>
          </p:cNvPicPr>
          <p:nvPr/>
        </p:nvPicPr>
        <p:blipFill rotWithShape="1">
          <a:blip r:embed="rId2"/>
          <a:srcRect l="37293" t="43372" r="52032" b="41137"/>
          <a:stretch/>
        </p:blipFill>
        <p:spPr>
          <a:xfrm>
            <a:off x="5209734" y="1685778"/>
            <a:ext cx="2189871" cy="1786596"/>
          </a:xfrm>
          <a:prstGeom prst="rect">
            <a:avLst/>
          </a:prstGeom>
        </p:spPr>
      </p:pic>
      <p:pic>
        <p:nvPicPr>
          <p:cNvPr id="4" name="Picture 3">
            <a:extLst>
              <a:ext uri="{FF2B5EF4-FFF2-40B4-BE49-F238E27FC236}">
                <a16:creationId xmlns:a16="http://schemas.microsoft.com/office/drawing/2014/main" id="{FA508167-997C-4223-AB45-84A5F147E203}"/>
              </a:ext>
            </a:extLst>
          </p:cNvPr>
          <p:cNvPicPr>
            <a:picLocks noChangeAspect="1"/>
          </p:cNvPicPr>
          <p:nvPr/>
        </p:nvPicPr>
        <p:blipFill rotWithShape="1">
          <a:blip r:embed="rId2"/>
          <a:srcRect l="26423" t="42253" r="62582" b="41239"/>
          <a:stretch/>
        </p:blipFill>
        <p:spPr>
          <a:xfrm>
            <a:off x="769034" y="1627163"/>
            <a:ext cx="2255520" cy="1903827"/>
          </a:xfrm>
          <a:prstGeom prst="rect">
            <a:avLst/>
          </a:prstGeom>
        </p:spPr>
      </p:pic>
      <p:sp>
        <p:nvSpPr>
          <p:cNvPr id="5" name="TextBox 4">
            <a:extLst>
              <a:ext uri="{FF2B5EF4-FFF2-40B4-BE49-F238E27FC236}">
                <a16:creationId xmlns:a16="http://schemas.microsoft.com/office/drawing/2014/main" id="{763F1C77-4AD7-4AAD-B144-534ACB8C65F0}"/>
              </a:ext>
            </a:extLst>
          </p:cNvPr>
          <p:cNvSpPr txBox="1"/>
          <p:nvPr/>
        </p:nvSpPr>
        <p:spPr>
          <a:xfrm>
            <a:off x="769034" y="4135902"/>
            <a:ext cx="2494671" cy="1200329"/>
          </a:xfrm>
          <a:prstGeom prst="rect">
            <a:avLst/>
          </a:prstGeom>
          <a:noFill/>
        </p:spPr>
        <p:txBody>
          <a:bodyPr wrap="square" rtlCol="0">
            <a:spAutoFit/>
          </a:bodyPr>
          <a:lstStyle/>
          <a:p>
            <a:r>
              <a:rPr lang="en-GB" sz="2400" dirty="0">
                <a:latin typeface="Comic Sans MS" panose="030F0702030302020204" pitchFamily="66" charset="0"/>
              </a:rPr>
              <a:t>We will listen to you and help you feel better.</a:t>
            </a:r>
          </a:p>
        </p:txBody>
      </p:sp>
      <p:sp>
        <p:nvSpPr>
          <p:cNvPr id="6" name="TextBox 5">
            <a:extLst>
              <a:ext uri="{FF2B5EF4-FFF2-40B4-BE49-F238E27FC236}">
                <a16:creationId xmlns:a16="http://schemas.microsoft.com/office/drawing/2014/main" id="{B3D2CA4D-79B9-4303-BB1B-3E349C22D8A9}"/>
              </a:ext>
            </a:extLst>
          </p:cNvPr>
          <p:cNvSpPr txBox="1"/>
          <p:nvPr/>
        </p:nvSpPr>
        <p:spPr>
          <a:xfrm>
            <a:off x="5209734" y="4124065"/>
            <a:ext cx="2494671" cy="1200329"/>
          </a:xfrm>
          <a:prstGeom prst="rect">
            <a:avLst/>
          </a:prstGeom>
          <a:noFill/>
        </p:spPr>
        <p:txBody>
          <a:bodyPr wrap="square" rtlCol="0">
            <a:spAutoFit/>
          </a:bodyPr>
          <a:lstStyle/>
          <a:p>
            <a:r>
              <a:rPr lang="en-GB" sz="2400" dirty="0">
                <a:latin typeface="Comic Sans MS" panose="030F0702030302020204" pitchFamily="66" charset="0"/>
              </a:rPr>
              <a:t>Your family will listen and work with school.</a:t>
            </a:r>
          </a:p>
        </p:txBody>
      </p:sp>
      <p:sp>
        <p:nvSpPr>
          <p:cNvPr id="8" name="TextBox 7">
            <a:extLst>
              <a:ext uri="{FF2B5EF4-FFF2-40B4-BE49-F238E27FC236}">
                <a16:creationId xmlns:a16="http://schemas.microsoft.com/office/drawing/2014/main" id="{62F3C5C5-E93F-4B20-9612-6796582DE80F}"/>
              </a:ext>
            </a:extLst>
          </p:cNvPr>
          <p:cNvSpPr txBox="1"/>
          <p:nvPr/>
        </p:nvSpPr>
        <p:spPr>
          <a:xfrm>
            <a:off x="9003323" y="4135902"/>
            <a:ext cx="2494671" cy="2677656"/>
          </a:xfrm>
          <a:prstGeom prst="rect">
            <a:avLst/>
          </a:prstGeom>
          <a:noFill/>
        </p:spPr>
        <p:txBody>
          <a:bodyPr wrap="square" rtlCol="0">
            <a:spAutoFit/>
          </a:bodyPr>
          <a:lstStyle/>
          <a:p>
            <a:r>
              <a:rPr lang="en-GB" sz="2400" dirty="0">
                <a:latin typeface="Comic Sans MS" panose="030F0702030302020204" pitchFamily="66" charset="0"/>
              </a:rPr>
              <a:t>The children at St Paul’s will follow the rules and help keep everyone safe, happy and ready to learn. </a:t>
            </a:r>
          </a:p>
        </p:txBody>
      </p:sp>
    </p:spTree>
    <p:extLst>
      <p:ext uri="{BB962C8B-B14F-4D97-AF65-F5344CB8AC3E}">
        <p14:creationId xmlns:p14="http://schemas.microsoft.com/office/powerpoint/2010/main" val="276546809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B9A452-437C-4D65-9D6D-A8FAA92F1E9D}"/>
              </a:ext>
            </a:extLst>
          </p:cNvPr>
          <p:cNvSpPr txBox="1"/>
          <p:nvPr/>
        </p:nvSpPr>
        <p:spPr>
          <a:xfrm>
            <a:off x="422031" y="689317"/>
            <a:ext cx="7047914" cy="1077218"/>
          </a:xfrm>
          <a:prstGeom prst="rect">
            <a:avLst/>
          </a:prstGeom>
          <a:noFill/>
        </p:spPr>
        <p:txBody>
          <a:bodyPr wrap="square" rtlCol="0">
            <a:spAutoFit/>
          </a:bodyPr>
          <a:lstStyle/>
          <a:p>
            <a:r>
              <a:rPr lang="en-GB" sz="3200" dirty="0">
                <a:latin typeface="Comic Sans MS" panose="030F0702030302020204" pitchFamily="66" charset="0"/>
              </a:rPr>
              <a:t>If someone is being unkind to you, this is what will happen: </a:t>
            </a:r>
          </a:p>
        </p:txBody>
      </p:sp>
      <p:graphicFrame>
        <p:nvGraphicFramePr>
          <p:cNvPr id="3" name="Diagram 2">
            <a:extLst>
              <a:ext uri="{FF2B5EF4-FFF2-40B4-BE49-F238E27FC236}">
                <a16:creationId xmlns:a16="http://schemas.microsoft.com/office/drawing/2014/main" id="{22ED33E8-199E-4B28-B923-6A397319CBB1}"/>
              </a:ext>
            </a:extLst>
          </p:cNvPr>
          <p:cNvGraphicFramePr/>
          <p:nvPr>
            <p:extLst>
              <p:ext uri="{D42A27DB-BD31-4B8C-83A1-F6EECF244321}">
                <p14:modId xmlns:p14="http://schemas.microsoft.com/office/powerpoint/2010/main" val="1581190151"/>
              </p:ext>
            </p:extLst>
          </p:nvPr>
        </p:nvGraphicFramePr>
        <p:xfrm>
          <a:off x="2130474" y="1088998"/>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279309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Diagram 3">
            <a:extLst>
              <a:ext uri="{FF2B5EF4-FFF2-40B4-BE49-F238E27FC236}">
                <a16:creationId xmlns:a16="http://schemas.microsoft.com/office/drawing/2014/main" id="{7EDA1541-B3AC-439C-B826-FA6CC86B60C8}"/>
              </a:ext>
            </a:extLst>
          </p:cNvPr>
          <p:cNvGraphicFramePr/>
          <p:nvPr>
            <p:extLst>
              <p:ext uri="{D42A27DB-BD31-4B8C-83A1-F6EECF244321}">
                <p14:modId xmlns:p14="http://schemas.microsoft.com/office/powerpoint/2010/main" val="264993540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Rectangle 4">
            <a:extLst>
              <a:ext uri="{FF2B5EF4-FFF2-40B4-BE49-F238E27FC236}">
                <a16:creationId xmlns:a16="http://schemas.microsoft.com/office/drawing/2014/main" id="{71923C40-9728-4BB7-B5B1-8268D3154C88}"/>
              </a:ext>
            </a:extLst>
          </p:cNvPr>
          <p:cNvSpPr/>
          <p:nvPr/>
        </p:nvSpPr>
        <p:spPr>
          <a:xfrm>
            <a:off x="750277" y="407963"/>
            <a:ext cx="10691446" cy="2062103"/>
          </a:xfrm>
          <a:prstGeom prst="rect">
            <a:avLst/>
          </a:prstGeom>
        </p:spPr>
        <p:txBody>
          <a:bodyPr wrap="square">
            <a:spAutoFit/>
          </a:bodyPr>
          <a:lstStyle/>
          <a:p>
            <a:r>
              <a:rPr lang="en-GB" sz="3200" dirty="0">
                <a:latin typeface="Comic Sans MS" panose="030F0702030302020204" pitchFamily="66" charset="0"/>
              </a:rPr>
              <a:t>If someone is being unkind to you, this is what will happen…</a:t>
            </a:r>
          </a:p>
          <a:p>
            <a:endParaRPr lang="en-GB" sz="3200" b="1" u="sng" dirty="0">
              <a:latin typeface="Comic Sans MS" panose="030F0702030302020204" pitchFamily="66" charset="0"/>
            </a:endParaRPr>
          </a:p>
          <a:p>
            <a:endParaRPr lang="en-GB" sz="3200" b="1" u="sng" dirty="0">
              <a:latin typeface="Comic Sans MS" panose="030F0702030302020204" pitchFamily="66" charset="0"/>
            </a:endParaRPr>
          </a:p>
        </p:txBody>
      </p:sp>
    </p:spTree>
    <p:extLst>
      <p:ext uri="{BB962C8B-B14F-4D97-AF65-F5344CB8AC3E}">
        <p14:creationId xmlns:p14="http://schemas.microsoft.com/office/powerpoint/2010/main" val="32581053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08836F78-1A4F-4583-831F-9F9B4FDE5820}"/>
              </a:ext>
            </a:extLst>
          </p:cNvPr>
          <p:cNvGraphicFramePr/>
          <p:nvPr>
            <p:extLst>
              <p:ext uri="{D42A27DB-BD31-4B8C-83A1-F6EECF244321}">
                <p14:modId xmlns:p14="http://schemas.microsoft.com/office/powerpoint/2010/main" val="828330354"/>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2">
            <a:extLst>
              <a:ext uri="{FF2B5EF4-FFF2-40B4-BE49-F238E27FC236}">
                <a16:creationId xmlns:a16="http://schemas.microsoft.com/office/drawing/2014/main" id="{54532B00-67AB-41B0-AE02-6C873E75A75C}"/>
              </a:ext>
            </a:extLst>
          </p:cNvPr>
          <p:cNvSpPr/>
          <p:nvPr/>
        </p:nvSpPr>
        <p:spPr>
          <a:xfrm>
            <a:off x="750277" y="407963"/>
            <a:ext cx="10691446" cy="2062103"/>
          </a:xfrm>
          <a:prstGeom prst="rect">
            <a:avLst/>
          </a:prstGeom>
        </p:spPr>
        <p:txBody>
          <a:bodyPr wrap="square">
            <a:spAutoFit/>
          </a:bodyPr>
          <a:lstStyle/>
          <a:p>
            <a:r>
              <a:rPr lang="en-GB" sz="3200" dirty="0">
                <a:latin typeface="Comic Sans MS" panose="030F0702030302020204" pitchFamily="66" charset="0"/>
              </a:rPr>
              <a:t>If you are being unkind to someone, this is what will happen…</a:t>
            </a:r>
          </a:p>
          <a:p>
            <a:endParaRPr lang="en-GB" sz="3200" b="1" u="sng" dirty="0">
              <a:latin typeface="Comic Sans MS" panose="030F0702030302020204" pitchFamily="66" charset="0"/>
            </a:endParaRPr>
          </a:p>
          <a:p>
            <a:endParaRPr lang="en-GB" sz="3200" b="1" u="sng" dirty="0">
              <a:latin typeface="Comic Sans MS" panose="030F0702030302020204" pitchFamily="66" charset="0"/>
            </a:endParaRPr>
          </a:p>
        </p:txBody>
      </p:sp>
    </p:spTree>
    <p:extLst>
      <p:ext uri="{BB962C8B-B14F-4D97-AF65-F5344CB8AC3E}">
        <p14:creationId xmlns:p14="http://schemas.microsoft.com/office/powerpoint/2010/main" val="33733948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CE754D00-E706-4908-86C4-BCC14D870C83}"/>
              </a:ext>
            </a:extLst>
          </p:cNvPr>
          <p:cNvSpPr/>
          <p:nvPr/>
        </p:nvSpPr>
        <p:spPr>
          <a:xfrm>
            <a:off x="750277" y="407963"/>
            <a:ext cx="10691446" cy="4031873"/>
          </a:xfrm>
          <a:prstGeom prst="rect">
            <a:avLst/>
          </a:prstGeom>
        </p:spPr>
        <p:txBody>
          <a:bodyPr wrap="square">
            <a:spAutoFit/>
          </a:bodyPr>
          <a:lstStyle/>
          <a:p>
            <a:r>
              <a:rPr lang="en-GB" sz="3200" dirty="0">
                <a:latin typeface="Comic Sans MS" panose="030F0702030302020204" pitchFamily="66" charset="0"/>
              </a:rPr>
              <a:t>Talk to your partner:</a:t>
            </a:r>
          </a:p>
          <a:p>
            <a:endParaRPr lang="en-GB" sz="3200" dirty="0">
              <a:latin typeface="Comic Sans MS" panose="030F0702030302020204" pitchFamily="66" charset="0"/>
            </a:endParaRPr>
          </a:p>
          <a:p>
            <a:r>
              <a:rPr lang="en-GB" sz="3200" dirty="0">
                <a:latin typeface="Comic Sans MS" panose="030F0702030302020204" pitchFamily="66" charset="0"/>
              </a:rPr>
              <a:t>If someone is being unkind/bullying another child, what could the consequences be? </a:t>
            </a:r>
          </a:p>
          <a:p>
            <a:endParaRPr lang="en-GB" sz="3200" dirty="0">
              <a:latin typeface="Comic Sans MS" panose="030F0702030302020204" pitchFamily="66" charset="0"/>
            </a:endParaRPr>
          </a:p>
          <a:p>
            <a:r>
              <a:rPr lang="en-GB" sz="3200" dirty="0">
                <a:latin typeface="Comic Sans MS" panose="030F0702030302020204" pitchFamily="66" charset="0"/>
              </a:rPr>
              <a:t>Share these ideas with your teacher, who will share them with all the other adults in school. </a:t>
            </a:r>
            <a:endParaRPr lang="en-GB" sz="3200" b="1" u="sng" dirty="0">
              <a:latin typeface="Comic Sans MS" panose="030F0702030302020204" pitchFamily="66" charset="0"/>
            </a:endParaRPr>
          </a:p>
          <a:p>
            <a:endParaRPr lang="en-GB" sz="3200" b="1" u="sng" dirty="0">
              <a:latin typeface="Comic Sans MS" panose="030F0702030302020204" pitchFamily="66" charset="0"/>
            </a:endParaRPr>
          </a:p>
        </p:txBody>
      </p:sp>
      <p:pic>
        <p:nvPicPr>
          <p:cNvPr id="3" name="Picture 2">
            <a:extLst>
              <a:ext uri="{FF2B5EF4-FFF2-40B4-BE49-F238E27FC236}">
                <a16:creationId xmlns:a16="http://schemas.microsoft.com/office/drawing/2014/main" id="{77EDE46A-9F3A-469B-B1E3-968EEB57592D}"/>
              </a:ext>
            </a:extLst>
          </p:cNvPr>
          <p:cNvPicPr>
            <a:picLocks noChangeAspect="1"/>
          </p:cNvPicPr>
          <p:nvPr/>
        </p:nvPicPr>
        <p:blipFill rotWithShape="1">
          <a:blip r:embed="rId2"/>
          <a:srcRect l="37934" t="73635" r="51305" b="10512"/>
          <a:stretch/>
        </p:blipFill>
        <p:spPr>
          <a:xfrm>
            <a:off x="4172776" y="4124918"/>
            <a:ext cx="1851991" cy="1533971"/>
          </a:xfrm>
          <a:prstGeom prst="rect">
            <a:avLst/>
          </a:prstGeom>
        </p:spPr>
      </p:pic>
      <p:pic>
        <p:nvPicPr>
          <p:cNvPr id="4" name="Picture 3">
            <a:extLst>
              <a:ext uri="{FF2B5EF4-FFF2-40B4-BE49-F238E27FC236}">
                <a16:creationId xmlns:a16="http://schemas.microsoft.com/office/drawing/2014/main" id="{06DE0560-5E7C-4026-AECE-B8C47581F680}"/>
              </a:ext>
            </a:extLst>
          </p:cNvPr>
          <p:cNvPicPr>
            <a:picLocks noChangeAspect="1"/>
          </p:cNvPicPr>
          <p:nvPr/>
        </p:nvPicPr>
        <p:blipFill rotWithShape="1">
          <a:blip r:embed="rId2"/>
          <a:srcRect l="37935" t="58265" r="51305" b="25882"/>
          <a:stretch/>
        </p:blipFill>
        <p:spPr>
          <a:xfrm>
            <a:off x="2262808" y="5102670"/>
            <a:ext cx="1851993" cy="1533971"/>
          </a:xfrm>
          <a:prstGeom prst="rect">
            <a:avLst/>
          </a:prstGeom>
        </p:spPr>
      </p:pic>
      <p:pic>
        <p:nvPicPr>
          <p:cNvPr id="5" name="Picture 4">
            <a:extLst>
              <a:ext uri="{FF2B5EF4-FFF2-40B4-BE49-F238E27FC236}">
                <a16:creationId xmlns:a16="http://schemas.microsoft.com/office/drawing/2014/main" id="{42B4C325-7B39-44DD-9537-3EDBBCF93146}"/>
              </a:ext>
            </a:extLst>
          </p:cNvPr>
          <p:cNvPicPr>
            <a:picLocks noChangeAspect="1"/>
          </p:cNvPicPr>
          <p:nvPr/>
        </p:nvPicPr>
        <p:blipFill rotWithShape="1">
          <a:blip r:embed="rId2"/>
          <a:srcRect l="27174" t="58362" r="62065" b="25785"/>
          <a:stretch/>
        </p:blipFill>
        <p:spPr>
          <a:xfrm>
            <a:off x="410817" y="4147931"/>
            <a:ext cx="1851991" cy="1533971"/>
          </a:xfrm>
          <a:prstGeom prst="rect">
            <a:avLst/>
          </a:prstGeom>
        </p:spPr>
      </p:pic>
      <p:pic>
        <p:nvPicPr>
          <p:cNvPr id="6" name="Picture 5">
            <a:extLst>
              <a:ext uri="{FF2B5EF4-FFF2-40B4-BE49-F238E27FC236}">
                <a16:creationId xmlns:a16="http://schemas.microsoft.com/office/drawing/2014/main" id="{C036EDE4-B339-4282-A55A-1CCEE40A0DDA}"/>
              </a:ext>
            </a:extLst>
          </p:cNvPr>
          <p:cNvPicPr>
            <a:picLocks noChangeAspect="1"/>
          </p:cNvPicPr>
          <p:nvPr/>
        </p:nvPicPr>
        <p:blipFill rotWithShape="1">
          <a:blip r:embed="rId2"/>
          <a:srcRect l="37934" t="42895" r="51305" b="41923"/>
          <a:stretch/>
        </p:blipFill>
        <p:spPr>
          <a:xfrm>
            <a:off x="7941360" y="4133037"/>
            <a:ext cx="1851991" cy="1468999"/>
          </a:xfrm>
          <a:prstGeom prst="rect">
            <a:avLst/>
          </a:prstGeom>
        </p:spPr>
      </p:pic>
      <p:pic>
        <p:nvPicPr>
          <p:cNvPr id="7" name="Picture 6">
            <a:extLst>
              <a:ext uri="{FF2B5EF4-FFF2-40B4-BE49-F238E27FC236}">
                <a16:creationId xmlns:a16="http://schemas.microsoft.com/office/drawing/2014/main" id="{E72B128C-A9B9-4A34-AC6C-0791076D837A}"/>
              </a:ext>
            </a:extLst>
          </p:cNvPr>
          <p:cNvPicPr>
            <a:picLocks noChangeAspect="1"/>
          </p:cNvPicPr>
          <p:nvPr/>
        </p:nvPicPr>
        <p:blipFill rotWithShape="1">
          <a:blip r:embed="rId2"/>
          <a:srcRect l="27174" t="43500" r="62066" b="41318"/>
          <a:stretch/>
        </p:blipFill>
        <p:spPr>
          <a:xfrm>
            <a:off x="9728750" y="5113322"/>
            <a:ext cx="1851991" cy="1468999"/>
          </a:xfrm>
          <a:prstGeom prst="rect">
            <a:avLst/>
          </a:prstGeom>
        </p:spPr>
      </p:pic>
      <p:pic>
        <p:nvPicPr>
          <p:cNvPr id="8" name="Picture 7">
            <a:extLst>
              <a:ext uri="{FF2B5EF4-FFF2-40B4-BE49-F238E27FC236}">
                <a16:creationId xmlns:a16="http://schemas.microsoft.com/office/drawing/2014/main" id="{B3709788-D8E8-4E11-973B-5B3ADCE0978A}"/>
              </a:ext>
            </a:extLst>
          </p:cNvPr>
          <p:cNvPicPr>
            <a:picLocks noChangeAspect="1"/>
          </p:cNvPicPr>
          <p:nvPr/>
        </p:nvPicPr>
        <p:blipFill rotWithShape="1">
          <a:blip r:embed="rId2"/>
          <a:srcRect l="27174" t="73635" r="61670" b="10512"/>
          <a:stretch/>
        </p:blipFill>
        <p:spPr>
          <a:xfrm>
            <a:off x="6024767" y="5102670"/>
            <a:ext cx="1851992" cy="1479651"/>
          </a:xfrm>
          <a:prstGeom prst="rect">
            <a:avLst/>
          </a:prstGeom>
        </p:spPr>
      </p:pic>
    </p:spTree>
    <p:extLst>
      <p:ext uri="{BB962C8B-B14F-4D97-AF65-F5344CB8AC3E}">
        <p14:creationId xmlns:p14="http://schemas.microsoft.com/office/powerpoint/2010/main" val="38647212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6"/>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3FB2762-60FB-434F-B61E-E16C2ECF48D8}"/>
              </a:ext>
            </a:extLst>
          </p:cNvPr>
          <p:cNvSpPr/>
          <p:nvPr/>
        </p:nvSpPr>
        <p:spPr>
          <a:xfrm>
            <a:off x="787792" y="751344"/>
            <a:ext cx="7315200" cy="2677656"/>
          </a:xfrm>
          <a:prstGeom prst="rect">
            <a:avLst/>
          </a:prstGeom>
        </p:spPr>
        <p:txBody>
          <a:bodyPr wrap="square">
            <a:spAutoFit/>
          </a:bodyPr>
          <a:lstStyle/>
          <a:p>
            <a:r>
              <a:rPr lang="en-GB" sz="2800" dirty="0">
                <a:latin typeface="Comic Sans MS" panose="030F0702030302020204" pitchFamily="66" charset="0"/>
              </a:rPr>
              <a:t>We do not want bullying in our school. We want everyone to be safe, happy and able to learn. </a:t>
            </a:r>
          </a:p>
          <a:p>
            <a:endParaRPr lang="en-GB" sz="2800" dirty="0">
              <a:latin typeface="Comic Sans MS" panose="030F0702030302020204" pitchFamily="66" charset="0"/>
            </a:endParaRPr>
          </a:p>
          <a:p>
            <a:r>
              <a:rPr lang="en-GB" sz="2800" dirty="0">
                <a:latin typeface="Comic Sans MS" panose="030F0702030302020204" pitchFamily="66" charset="0"/>
              </a:rPr>
              <a:t>We need a plan to make sure this happens…</a:t>
            </a:r>
          </a:p>
        </p:txBody>
      </p:sp>
      <p:pic>
        <p:nvPicPr>
          <p:cNvPr id="1026" name="Picture 2" descr="Free Screen Beans Cliparts, Download Free Screen Beans ...">
            <a:extLst>
              <a:ext uri="{FF2B5EF4-FFF2-40B4-BE49-F238E27FC236}">
                <a16:creationId xmlns:a16="http://schemas.microsoft.com/office/drawing/2014/main" id="{937BCC3D-4203-45FF-960D-F685ADFB6D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45667" y="3255499"/>
            <a:ext cx="2914650" cy="304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169804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animEffect transition="in" filter="wipe(down)">
                                      <p:cBhvr>
                                        <p:cTn id="7" dur="580">
                                          <p:stCondLst>
                                            <p:cond delay="0"/>
                                          </p:stCondLst>
                                        </p:cTn>
                                        <p:tgtEl>
                                          <p:spTgt spid="1026"/>
                                        </p:tgtEl>
                                      </p:cBhvr>
                                    </p:animEffect>
                                    <p:anim calcmode="lin" valueType="num">
                                      <p:cBhvr>
                                        <p:cTn id="8" dur="1822" tmFilter="0,0; 0.14,0.36; 0.43,0.73; 0.71,0.91; 1.0,1.0">
                                          <p:stCondLst>
                                            <p:cond delay="0"/>
                                          </p:stCondLst>
                                        </p:cTn>
                                        <p:tgtEl>
                                          <p:spTgt spid="1026"/>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1026"/>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1026"/>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1026"/>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1026"/>
                                        </p:tgtEl>
                                        <p:attrNameLst>
                                          <p:attrName>ppt_y</p:attrName>
                                        </p:attrNameLst>
                                      </p:cBhvr>
                                      <p:tavLst>
                                        <p:tav tm="0" fmla="#ppt_y-sin(pi*$)/81">
                                          <p:val>
                                            <p:fltVal val="0"/>
                                          </p:val>
                                        </p:tav>
                                        <p:tav tm="100000">
                                          <p:val>
                                            <p:fltVal val="1"/>
                                          </p:val>
                                        </p:tav>
                                      </p:tavLst>
                                    </p:anim>
                                    <p:animScale>
                                      <p:cBhvr>
                                        <p:cTn id="13" dur="26">
                                          <p:stCondLst>
                                            <p:cond delay="650"/>
                                          </p:stCondLst>
                                        </p:cTn>
                                        <p:tgtEl>
                                          <p:spTgt spid="1026"/>
                                        </p:tgtEl>
                                      </p:cBhvr>
                                      <p:to x="100000" y="60000"/>
                                    </p:animScale>
                                    <p:animScale>
                                      <p:cBhvr>
                                        <p:cTn id="14" dur="166" decel="50000">
                                          <p:stCondLst>
                                            <p:cond delay="676"/>
                                          </p:stCondLst>
                                        </p:cTn>
                                        <p:tgtEl>
                                          <p:spTgt spid="1026"/>
                                        </p:tgtEl>
                                      </p:cBhvr>
                                      <p:to x="100000" y="100000"/>
                                    </p:animScale>
                                    <p:animScale>
                                      <p:cBhvr>
                                        <p:cTn id="15" dur="26">
                                          <p:stCondLst>
                                            <p:cond delay="1312"/>
                                          </p:stCondLst>
                                        </p:cTn>
                                        <p:tgtEl>
                                          <p:spTgt spid="1026"/>
                                        </p:tgtEl>
                                      </p:cBhvr>
                                      <p:to x="100000" y="80000"/>
                                    </p:animScale>
                                    <p:animScale>
                                      <p:cBhvr>
                                        <p:cTn id="16" dur="166" decel="50000">
                                          <p:stCondLst>
                                            <p:cond delay="1338"/>
                                          </p:stCondLst>
                                        </p:cTn>
                                        <p:tgtEl>
                                          <p:spTgt spid="1026"/>
                                        </p:tgtEl>
                                      </p:cBhvr>
                                      <p:to x="100000" y="100000"/>
                                    </p:animScale>
                                    <p:animScale>
                                      <p:cBhvr>
                                        <p:cTn id="17" dur="26">
                                          <p:stCondLst>
                                            <p:cond delay="1642"/>
                                          </p:stCondLst>
                                        </p:cTn>
                                        <p:tgtEl>
                                          <p:spTgt spid="1026"/>
                                        </p:tgtEl>
                                      </p:cBhvr>
                                      <p:to x="100000" y="90000"/>
                                    </p:animScale>
                                    <p:animScale>
                                      <p:cBhvr>
                                        <p:cTn id="18" dur="166" decel="50000">
                                          <p:stCondLst>
                                            <p:cond delay="1668"/>
                                          </p:stCondLst>
                                        </p:cTn>
                                        <p:tgtEl>
                                          <p:spTgt spid="1026"/>
                                        </p:tgtEl>
                                      </p:cBhvr>
                                      <p:to x="100000" y="100000"/>
                                    </p:animScale>
                                    <p:animScale>
                                      <p:cBhvr>
                                        <p:cTn id="19" dur="26">
                                          <p:stCondLst>
                                            <p:cond delay="1808"/>
                                          </p:stCondLst>
                                        </p:cTn>
                                        <p:tgtEl>
                                          <p:spTgt spid="1026"/>
                                        </p:tgtEl>
                                      </p:cBhvr>
                                      <p:to x="100000" y="95000"/>
                                    </p:animScale>
                                    <p:animScale>
                                      <p:cBhvr>
                                        <p:cTn id="20" dur="166" decel="50000">
                                          <p:stCondLst>
                                            <p:cond delay="1834"/>
                                          </p:stCondLst>
                                        </p:cTn>
                                        <p:tgtEl>
                                          <p:spTgt spid="1026"/>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E015182-9923-47EB-8DCE-1C75131C9F75}"/>
              </a:ext>
            </a:extLst>
          </p:cNvPr>
          <p:cNvSpPr/>
          <p:nvPr/>
        </p:nvSpPr>
        <p:spPr>
          <a:xfrm>
            <a:off x="574198" y="543337"/>
            <a:ext cx="4719562" cy="523220"/>
          </a:xfrm>
          <a:prstGeom prst="rect">
            <a:avLst/>
          </a:prstGeom>
        </p:spPr>
        <p:txBody>
          <a:bodyPr wrap="none">
            <a:spAutoFit/>
          </a:bodyPr>
          <a:lstStyle/>
          <a:p>
            <a:r>
              <a:rPr lang="en-GB" sz="2800" dirty="0">
                <a:latin typeface="Comic Sans MS" panose="030F0702030302020204" pitchFamily="66" charset="0"/>
              </a:rPr>
              <a:t>At St Paul’s, everyone will: </a:t>
            </a:r>
            <a:endParaRPr lang="en-GB" sz="2800" dirty="0"/>
          </a:p>
        </p:txBody>
      </p:sp>
      <p:sp>
        <p:nvSpPr>
          <p:cNvPr id="4" name="Rectangle 3">
            <a:extLst>
              <a:ext uri="{FF2B5EF4-FFF2-40B4-BE49-F238E27FC236}">
                <a16:creationId xmlns:a16="http://schemas.microsoft.com/office/drawing/2014/main" id="{8D51A131-451F-4EC8-9413-09CD709474B3}"/>
              </a:ext>
            </a:extLst>
          </p:cNvPr>
          <p:cNvSpPr/>
          <p:nvPr/>
        </p:nvSpPr>
        <p:spPr>
          <a:xfrm>
            <a:off x="574197" y="1401466"/>
            <a:ext cx="4968473" cy="954107"/>
          </a:xfrm>
          <a:prstGeom prst="rect">
            <a:avLst/>
          </a:prstGeom>
        </p:spPr>
        <p:txBody>
          <a:bodyPr wrap="square">
            <a:spAutoFit/>
          </a:bodyPr>
          <a:lstStyle/>
          <a:p>
            <a:pPr marL="457200" indent="-457200">
              <a:buFont typeface="Wingdings" panose="05000000000000000000" pitchFamily="2" charset="2"/>
              <a:buChar char="v"/>
            </a:pPr>
            <a:r>
              <a:rPr lang="en-GB" sz="2800" dirty="0">
                <a:latin typeface="Comic Sans MS" panose="030F0702030302020204" pitchFamily="66" charset="0"/>
              </a:rPr>
              <a:t>Respect, think about and care for others </a:t>
            </a:r>
          </a:p>
        </p:txBody>
      </p:sp>
      <p:pic>
        <p:nvPicPr>
          <p:cNvPr id="2050" name="Picture 2" descr="https://symbols.widgitonline.com/widgit/col/114.40000247955322x90.20000195503235/bycc/English_UK/think/ADJ/VProg/20800010080000000.sym.png?showPlurals=0&amp;showPronouns=0&amp;showDemonstratives=0&amp;showImperatives=0&amp;skinTone=1&amp;varyGroupSkinTones=1">
            <a:extLst>
              <a:ext uri="{FF2B5EF4-FFF2-40B4-BE49-F238E27FC236}">
                <a16:creationId xmlns:a16="http://schemas.microsoft.com/office/drawing/2014/main" id="{6E14D845-FEE9-4745-84D6-C7BA8D80E9D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1284" y="1401466"/>
            <a:ext cx="885825" cy="85725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9B600242-B90D-40CC-9E58-F2F90EFC64C2}"/>
              </a:ext>
            </a:extLst>
          </p:cNvPr>
          <p:cNvSpPr/>
          <p:nvPr/>
        </p:nvSpPr>
        <p:spPr>
          <a:xfrm>
            <a:off x="5985583" y="1401466"/>
            <a:ext cx="5687776" cy="954107"/>
          </a:xfrm>
          <a:prstGeom prst="rect">
            <a:avLst/>
          </a:prstGeom>
        </p:spPr>
        <p:txBody>
          <a:bodyPr wrap="none">
            <a:spAutoFit/>
          </a:bodyPr>
          <a:lstStyle/>
          <a:p>
            <a:pPr marL="457200" indent="-457200">
              <a:buFont typeface="Wingdings" panose="05000000000000000000" pitchFamily="2" charset="2"/>
              <a:buChar char="v"/>
            </a:pPr>
            <a:r>
              <a:rPr lang="en-GB" sz="2800" dirty="0">
                <a:latin typeface="Comic Sans MS" panose="030F0702030302020204" pitchFamily="66" charset="0"/>
              </a:rPr>
              <a:t>    Talk about and celebrate    </a:t>
            </a:r>
          </a:p>
          <a:p>
            <a:r>
              <a:rPr lang="en-GB" sz="2800" dirty="0">
                <a:latin typeface="Comic Sans MS" panose="030F0702030302020204" pitchFamily="66" charset="0"/>
              </a:rPr>
              <a:t> 	our differences</a:t>
            </a:r>
          </a:p>
        </p:txBody>
      </p:sp>
      <p:pic>
        <p:nvPicPr>
          <p:cNvPr id="2052" name="Picture 4" descr="https://symbols.widgitonline.com/widgit/col/114.40000247955322x90.20000195503235/bycc/English_UK/talk/NOUN/Sg/30800100110000000.sym.png?showPlurals=0&amp;showPronouns=0&amp;showDemonstratives=0&amp;showImperatives=0&amp;skinTone=1&amp;varyGroupSkinTones=1">
            <a:extLst>
              <a:ext uri="{FF2B5EF4-FFF2-40B4-BE49-F238E27FC236}">
                <a16:creationId xmlns:a16="http://schemas.microsoft.com/office/drawing/2014/main" id="{AC1663AF-AB63-47F2-8A94-A37D05983EF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85583" y="1401466"/>
            <a:ext cx="876300" cy="857250"/>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89194E01-20BA-480F-934C-C30E4A94D786}"/>
              </a:ext>
            </a:extLst>
          </p:cNvPr>
          <p:cNvSpPr/>
          <p:nvPr/>
        </p:nvSpPr>
        <p:spPr>
          <a:xfrm>
            <a:off x="0" y="2801102"/>
            <a:ext cx="6096000" cy="1384995"/>
          </a:xfrm>
          <a:prstGeom prst="rect">
            <a:avLst/>
          </a:prstGeom>
        </p:spPr>
        <p:txBody>
          <a:bodyPr>
            <a:spAutoFit/>
          </a:bodyPr>
          <a:lstStyle/>
          <a:p>
            <a:pPr lvl="1"/>
            <a:r>
              <a:rPr lang="en-GB" sz="2800" dirty="0">
                <a:latin typeface="Comic Sans MS" panose="030F0702030302020204" pitchFamily="66" charset="0"/>
              </a:rPr>
              <a:t>	Challenge people who do not 	follow these rules, or who </a:t>
            </a:r>
          </a:p>
          <a:p>
            <a:r>
              <a:rPr lang="en-GB" sz="2800" dirty="0">
                <a:latin typeface="Comic Sans MS" panose="030F0702030302020204" pitchFamily="66" charset="0"/>
              </a:rPr>
              <a:t>	are being unkind</a:t>
            </a:r>
          </a:p>
        </p:txBody>
      </p:sp>
      <p:pic>
        <p:nvPicPr>
          <p:cNvPr id="2054" name="Picture 6" descr="https://symbols.widgitonline.com/widgit/col/114.40000247955322x71.50000154972076/bycc/English_UK/stop/VPRES/NoTags/20230020710000000.sym.png?showPlurals=0&amp;showPronouns=0&amp;showDemonstratives=0&amp;showImperatives=0&amp;skinTone=1&amp;varyGroupSkinTones=1">
            <a:extLst>
              <a:ext uri="{FF2B5EF4-FFF2-40B4-BE49-F238E27FC236}">
                <a16:creationId xmlns:a16="http://schemas.microsoft.com/office/drawing/2014/main" id="{80BE1331-FC92-4336-A350-B162F2B5EDD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5107" y="2873198"/>
            <a:ext cx="638175" cy="676275"/>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B78A2F7D-E11C-4646-A6AD-01E77D432338}"/>
              </a:ext>
            </a:extLst>
          </p:cNvPr>
          <p:cNvSpPr/>
          <p:nvPr/>
        </p:nvSpPr>
        <p:spPr>
          <a:xfrm>
            <a:off x="5985583" y="2879526"/>
            <a:ext cx="5186035" cy="954107"/>
          </a:xfrm>
          <a:prstGeom prst="rect">
            <a:avLst/>
          </a:prstGeom>
        </p:spPr>
        <p:txBody>
          <a:bodyPr wrap="none">
            <a:spAutoFit/>
          </a:bodyPr>
          <a:lstStyle/>
          <a:p>
            <a:pPr marL="457200" indent="-457200">
              <a:buFont typeface="Wingdings" panose="05000000000000000000" pitchFamily="2" charset="2"/>
              <a:buChar char="v"/>
            </a:pPr>
            <a:r>
              <a:rPr lang="en-GB" sz="2800" dirty="0">
                <a:latin typeface="Comic Sans MS" panose="030F0702030302020204" pitchFamily="66" charset="0"/>
              </a:rPr>
              <a:t>Use technology responsibly</a:t>
            </a:r>
          </a:p>
          <a:p>
            <a:r>
              <a:rPr lang="en-GB" sz="2800" dirty="0">
                <a:latin typeface="Comic Sans MS" panose="030F0702030302020204" pitchFamily="66" charset="0"/>
              </a:rPr>
              <a:t>	 and be safe online</a:t>
            </a:r>
          </a:p>
        </p:txBody>
      </p:sp>
      <p:pic>
        <p:nvPicPr>
          <p:cNvPr id="2056" name="Picture 8" descr="https://symbols.widgitonline.com/widgit/col/114.40000247955322x71.50000154972076/bycc/English_UK/online%20safety/NPHRASE/NoTags/30800402780000000.sym.png?showPlurals=0&amp;showPronouns=0&amp;showDemonstratives=0&amp;showImperatives=0&amp;skinTone=1&amp;varyGroupSkinTones=1">
            <a:extLst>
              <a:ext uri="{FF2B5EF4-FFF2-40B4-BE49-F238E27FC236}">
                <a16:creationId xmlns:a16="http://schemas.microsoft.com/office/drawing/2014/main" id="{C56F1C86-0DCF-44C3-B717-719519A186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762625" y="2958547"/>
            <a:ext cx="666750" cy="676275"/>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93F01F9F-735E-4EB0-92AF-A1108AAD9E4F}"/>
              </a:ext>
            </a:extLst>
          </p:cNvPr>
          <p:cNvSpPr/>
          <p:nvPr/>
        </p:nvSpPr>
        <p:spPr>
          <a:xfrm>
            <a:off x="574195" y="4594760"/>
            <a:ext cx="6096000" cy="1815882"/>
          </a:xfrm>
          <a:prstGeom prst="rect">
            <a:avLst/>
          </a:prstGeom>
        </p:spPr>
        <p:txBody>
          <a:bodyPr>
            <a:spAutoFit/>
          </a:bodyPr>
          <a:lstStyle/>
          <a:p>
            <a:r>
              <a:rPr lang="en-GB" sz="2800" dirty="0">
                <a:latin typeface="Comic Sans MS" panose="030F0702030302020204" pitchFamily="66" charset="0"/>
              </a:rPr>
              <a:t>Celebrate the successes and achievements for everyone, </a:t>
            </a:r>
          </a:p>
          <a:p>
            <a:r>
              <a:rPr lang="en-GB" sz="2800" dirty="0">
                <a:latin typeface="Comic Sans MS" panose="030F0702030302020204" pitchFamily="66" charset="0"/>
              </a:rPr>
              <a:t>even if they are different </a:t>
            </a:r>
          </a:p>
          <a:p>
            <a:r>
              <a:rPr lang="en-GB" sz="2800" dirty="0">
                <a:latin typeface="Comic Sans MS" panose="030F0702030302020204" pitchFamily="66" charset="0"/>
              </a:rPr>
              <a:t>to mine</a:t>
            </a:r>
          </a:p>
        </p:txBody>
      </p:sp>
      <p:pic>
        <p:nvPicPr>
          <p:cNvPr id="2058" name="Picture 10" descr="https://symbols.widgitonline.com/widgit/col/114.40000247955322x71.50000154972076/bycc/English_UK/success/NOUN/Sg/30840100880000000.sym.png?showPlurals=0&amp;showPronouns=0&amp;showDemonstratives=0&amp;showImperatives=0&amp;skinTone=1&amp;varyGroupSkinTones=1">
            <a:extLst>
              <a:ext uri="{FF2B5EF4-FFF2-40B4-BE49-F238E27FC236}">
                <a16:creationId xmlns:a16="http://schemas.microsoft.com/office/drawing/2014/main" id="{92FAF38F-CAE3-42D7-B1A8-2450309DEE3A}"/>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12513" y="4928791"/>
            <a:ext cx="561975" cy="676275"/>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0D81073D-4372-4229-A438-036A58AF80A7}"/>
              </a:ext>
            </a:extLst>
          </p:cNvPr>
          <p:cNvSpPr/>
          <p:nvPr/>
        </p:nvSpPr>
        <p:spPr>
          <a:xfrm>
            <a:off x="5816011" y="4650959"/>
            <a:ext cx="6349674" cy="954107"/>
          </a:xfrm>
          <a:prstGeom prst="rect">
            <a:avLst/>
          </a:prstGeom>
        </p:spPr>
        <p:txBody>
          <a:bodyPr wrap="square">
            <a:spAutoFit/>
          </a:bodyPr>
          <a:lstStyle/>
          <a:p>
            <a:r>
              <a:rPr lang="en-GB" sz="2800" dirty="0">
                <a:latin typeface="Comic Sans MS" panose="030F0702030302020204" pitchFamily="66" charset="0"/>
              </a:rPr>
              <a:t>	Follow the rules and see </a:t>
            </a:r>
          </a:p>
          <a:p>
            <a:r>
              <a:rPr lang="en-GB" sz="2800" dirty="0">
                <a:latin typeface="Comic Sans MS" panose="030F0702030302020204" pitchFamily="66" charset="0"/>
              </a:rPr>
              <a:t>	that we take bullying seriously. </a:t>
            </a:r>
          </a:p>
        </p:txBody>
      </p:sp>
      <p:pic>
        <p:nvPicPr>
          <p:cNvPr id="2060" name="Picture 12" descr="https://symbols.widgitonline.com/widgit/col/114.40000247955322x71.50000154972076/bycc/English_UK/rule/NOUN/Pl/30840100450000000.sym.png?showPlurals=0&amp;showPronouns=0&amp;showDemonstratives=0&amp;showImperatives=0&amp;skinTone=1&amp;varyGroupSkinTones=1">
            <a:extLst>
              <a:ext uri="{FF2B5EF4-FFF2-40B4-BE49-F238E27FC236}">
                <a16:creationId xmlns:a16="http://schemas.microsoft.com/office/drawing/2014/main" id="{176401A3-8FFA-4196-B1D5-49C8D7F100D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884384" y="4646852"/>
            <a:ext cx="685800" cy="676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33692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grpId="0" nodeType="clickEffect">
                                  <p:stCondLst>
                                    <p:cond delay="0"/>
                                  </p:stCondLst>
                                  <p:childTnLst>
                                    <p:animEffect transition="out" filter="fade">
                                      <p:cBhvr>
                                        <p:cTn id="6" dur="500" tmFilter="0, 0; .2, .5; .8, .5; 1, 0"/>
                                        <p:tgtEl>
                                          <p:spTgt spid="4"/>
                                        </p:tgtEl>
                                      </p:cBhvr>
                                    </p:animEffect>
                                    <p:animScale>
                                      <p:cBhvr>
                                        <p:cTn id="7" dur="250" autoRev="1" fill="hold"/>
                                        <p:tgtEl>
                                          <p:spTgt spid="4"/>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6" presetClass="emph" presetSubtype="0" fill="hold" grpId="0" nodeType="clickEffect">
                                  <p:stCondLst>
                                    <p:cond delay="0"/>
                                  </p:stCondLst>
                                  <p:childTnLst>
                                    <p:animEffect transition="out" filter="fade">
                                      <p:cBhvr>
                                        <p:cTn id="11" dur="500" tmFilter="0, 0; .2, .5; .8, .5; 1, 0"/>
                                        <p:tgtEl>
                                          <p:spTgt spid="5"/>
                                        </p:tgtEl>
                                      </p:cBhvr>
                                    </p:animEffect>
                                    <p:animScale>
                                      <p:cBhvr>
                                        <p:cTn id="12" dur="250" autoRev="1" fill="hold"/>
                                        <p:tgtEl>
                                          <p:spTgt spid="5"/>
                                        </p:tgtEl>
                                      </p:cBhvr>
                                      <p:by x="105000" y="105000"/>
                                    </p:animScale>
                                  </p:childTnLst>
                                </p:cTn>
                              </p:par>
                            </p:childTnLst>
                          </p:cTn>
                        </p:par>
                      </p:childTnLst>
                    </p:cTn>
                  </p:par>
                  <p:par>
                    <p:cTn id="13" fill="hold">
                      <p:stCondLst>
                        <p:cond delay="indefinite"/>
                      </p:stCondLst>
                      <p:childTnLst>
                        <p:par>
                          <p:cTn id="14" fill="hold">
                            <p:stCondLst>
                              <p:cond delay="0"/>
                            </p:stCondLst>
                            <p:childTnLst>
                              <p:par>
                                <p:cTn id="15" presetID="26" presetClass="emph" presetSubtype="0" fill="hold" nodeType="clickEffect">
                                  <p:stCondLst>
                                    <p:cond delay="0"/>
                                  </p:stCondLst>
                                  <p:childTnLst>
                                    <p:animEffect transition="out" filter="fade">
                                      <p:cBhvr>
                                        <p:cTn id="16" dur="500" tmFilter="0, 0; .2, .5; .8, .5; 1, 0"/>
                                        <p:tgtEl>
                                          <p:spTgt spid="6">
                                            <p:txEl>
                                              <p:pRg st="0" end="0"/>
                                            </p:txEl>
                                          </p:spTgt>
                                        </p:tgtEl>
                                      </p:cBhvr>
                                    </p:animEffect>
                                    <p:animScale>
                                      <p:cBhvr>
                                        <p:cTn id="17" dur="250" autoRev="1" fill="hold"/>
                                        <p:tgtEl>
                                          <p:spTgt spid="6">
                                            <p:txEl>
                                              <p:pRg st="0" end="0"/>
                                            </p:txEl>
                                          </p:spTgt>
                                        </p:tgtEl>
                                      </p:cBhvr>
                                      <p:by x="105000" y="105000"/>
                                    </p:animScale>
                                  </p:childTnLst>
                                </p:cTn>
                              </p:par>
                            </p:childTnLst>
                          </p:cTn>
                        </p:par>
                      </p:childTnLst>
                    </p:cTn>
                  </p:par>
                  <p:par>
                    <p:cTn id="18" fill="hold">
                      <p:stCondLst>
                        <p:cond delay="indefinite"/>
                      </p:stCondLst>
                      <p:childTnLst>
                        <p:par>
                          <p:cTn id="19" fill="hold">
                            <p:stCondLst>
                              <p:cond delay="0"/>
                            </p:stCondLst>
                            <p:childTnLst>
                              <p:par>
                                <p:cTn id="20" presetID="26" presetClass="emph" presetSubtype="0" fill="hold" nodeType="clickEffect">
                                  <p:stCondLst>
                                    <p:cond delay="0"/>
                                  </p:stCondLst>
                                  <p:childTnLst>
                                    <p:animEffect transition="out" filter="fade">
                                      <p:cBhvr>
                                        <p:cTn id="21" dur="500" tmFilter="0, 0; .2, .5; .8, .5; 1, 0"/>
                                        <p:tgtEl>
                                          <p:spTgt spid="6">
                                            <p:txEl>
                                              <p:pRg st="1" end="1"/>
                                            </p:txEl>
                                          </p:spTgt>
                                        </p:tgtEl>
                                      </p:cBhvr>
                                    </p:animEffect>
                                    <p:animScale>
                                      <p:cBhvr>
                                        <p:cTn id="22" dur="250" autoRev="1" fill="hold"/>
                                        <p:tgtEl>
                                          <p:spTgt spid="6">
                                            <p:txEl>
                                              <p:pRg st="1" end="1"/>
                                            </p:txEl>
                                          </p:spTgt>
                                        </p:tgtEl>
                                      </p:cBhvr>
                                      <p:by x="105000" y="105000"/>
                                    </p:animScale>
                                  </p:childTnLst>
                                </p:cTn>
                              </p:par>
                            </p:childTnLst>
                          </p:cTn>
                        </p:par>
                      </p:childTnLst>
                    </p:cTn>
                  </p:par>
                  <p:par>
                    <p:cTn id="23" fill="hold">
                      <p:stCondLst>
                        <p:cond delay="indefinite"/>
                      </p:stCondLst>
                      <p:childTnLst>
                        <p:par>
                          <p:cTn id="24" fill="hold">
                            <p:stCondLst>
                              <p:cond delay="0"/>
                            </p:stCondLst>
                            <p:childTnLst>
                              <p:par>
                                <p:cTn id="25" presetID="26" presetClass="emph" presetSubtype="0" fill="hold" grpId="0" nodeType="clickEffect">
                                  <p:stCondLst>
                                    <p:cond delay="0"/>
                                  </p:stCondLst>
                                  <p:childTnLst>
                                    <p:animEffect transition="out" filter="fade">
                                      <p:cBhvr>
                                        <p:cTn id="26" dur="500" tmFilter="0, 0; .2, .5; .8, .5; 1, 0"/>
                                        <p:tgtEl>
                                          <p:spTgt spid="7"/>
                                        </p:tgtEl>
                                      </p:cBhvr>
                                    </p:animEffect>
                                    <p:animScale>
                                      <p:cBhvr>
                                        <p:cTn id="27" dur="250" autoRev="1" fill="hold"/>
                                        <p:tgtEl>
                                          <p:spTgt spid="7"/>
                                        </p:tgtEl>
                                      </p:cBhvr>
                                      <p:by x="105000" y="105000"/>
                                    </p:animScale>
                                  </p:childTnLst>
                                </p:cTn>
                              </p:par>
                            </p:childTnLst>
                          </p:cTn>
                        </p:par>
                      </p:childTnLst>
                    </p:cTn>
                  </p:par>
                  <p:par>
                    <p:cTn id="28" fill="hold">
                      <p:stCondLst>
                        <p:cond delay="indefinite"/>
                      </p:stCondLst>
                      <p:childTnLst>
                        <p:par>
                          <p:cTn id="29" fill="hold">
                            <p:stCondLst>
                              <p:cond delay="0"/>
                            </p:stCondLst>
                            <p:childTnLst>
                              <p:par>
                                <p:cTn id="30" presetID="26" presetClass="emph" presetSubtype="0" fill="hold" grpId="0" nodeType="clickEffect">
                                  <p:stCondLst>
                                    <p:cond delay="0"/>
                                  </p:stCondLst>
                                  <p:childTnLst>
                                    <p:animEffect transition="out" filter="fade">
                                      <p:cBhvr>
                                        <p:cTn id="31" dur="500" tmFilter="0, 0; .2, .5; .8, .5; 1, 0"/>
                                        <p:tgtEl>
                                          <p:spTgt spid="8"/>
                                        </p:tgtEl>
                                      </p:cBhvr>
                                    </p:animEffect>
                                    <p:animScale>
                                      <p:cBhvr>
                                        <p:cTn id="32" dur="250" autoRev="1" fill="hold"/>
                                        <p:tgtEl>
                                          <p:spTgt spid="8"/>
                                        </p:tgtEl>
                                      </p:cBhvr>
                                      <p:by x="105000" y="105000"/>
                                    </p:animScale>
                                  </p:childTnLst>
                                </p:cTn>
                              </p:par>
                            </p:childTnLst>
                          </p:cTn>
                        </p:par>
                      </p:childTnLst>
                    </p:cTn>
                  </p:par>
                  <p:par>
                    <p:cTn id="33" fill="hold">
                      <p:stCondLst>
                        <p:cond delay="indefinite"/>
                      </p:stCondLst>
                      <p:childTnLst>
                        <p:par>
                          <p:cTn id="34" fill="hold">
                            <p:stCondLst>
                              <p:cond delay="0"/>
                            </p:stCondLst>
                            <p:childTnLst>
                              <p:par>
                                <p:cTn id="35" presetID="26" presetClass="emph" presetSubtype="0" fill="hold" nodeType="clickEffect">
                                  <p:stCondLst>
                                    <p:cond delay="0"/>
                                  </p:stCondLst>
                                  <p:childTnLst>
                                    <p:animEffect transition="out" filter="fade">
                                      <p:cBhvr>
                                        <p:cTn id="36" dur="500" tmFilter="0, 0; .2, .5; .8, .5; 1, 0"/>
                                        <p:tgtEl>
                                          <p:spTgt spid="9">
                                            <p:txEl>
                                              <p:pRg st="0" end="0"/>
                                            </p:txEl>
                                          </p:spTgt>
                                        </p:tgtEl>
                                      </p:cBhvr>
                                    </p:animEffect>
                                    <p:animScale>
                                      <p:cBhvr>
                                        <p:cTn id="37" dur="250" autoRev="1" fill="hold"/>
                                        <p:tgtEl>
                                          <p:spTgt spid="9">
                                            <p:txEl>
                                              <p:pRg st="0" end="0"/>
                                            </p:txEl>
                                          </p:spTgt>
                                        </p:tgtEl>
                                      </p:cBhvr>
                                      <p:by x="105000" y="105000"/>
                                    </p:animScale>
                                  </p:childTnLst>
                                </p:cTn>
                              </p:par>
                            </p:childTnLst>
                          </p:cTn>
                        </p:par>
                      </p:childTnLst>
                    </p:cTn>
                  </p:par>
                  <p:par>
                    <p:cTn id="38" fill="hold">
                      <p:stCondLst>
                        <p:cond delay="indefinite"/>
                      </p:stCondLst>
                      <p:childTnLst>
                        <p:par>
                          <p:cTn id="39" fill="hold">
                            <p:stCondLst>
                              <p:cond delay="0"/>
                            </p:stCondLst>
                            <p:childTnLst>
                              <p:par>
                                <p:cTn id="40" presetID="26" presetClass="emph" presetSubtype="0" fill="hold" nodeType="clickEffect">
                                  <p:stCondLst>
                                    <p:cond delay="0"/>
                                  </p:stCondLst>
                                  <p:childTnLst>
                                    <p:animEffect transition="out" filter="fade">
                                      <p:cBhvr>
                                        <p:cTn id="41" dur="500" tmFilter="0, 0; .2, .5; .8, .5; 1, 0"/>
                                        <p:tgtEl>
                                          <p:spTgt spid="9">
                                            <p:txEl>
                                              <p:pRg st="1" end="1"/>
                                            </p:txEl>
                                          </p:spTgt>
                                        </p:tgtEl>
                                      </p:cBhvr>
                                    </p:animEffect>
                                    <p:animScale>
                                      <p:cBhvr>
                                        <p:cTn id="42" dur="250" autoRev="1" fill="hold"/>
                                        <p:tgtEl>
                                          <p:spTgt spid="9">
                                            <p:txEl>
                                              <p:pRg st="1" end="1"/>
                                            </p:txEl>
                                          </p:spTgt>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017D17FF-E979-4760-B122-B2E53C0E9AA5}"/>
              </a:ext>
            </a:extLst>
          </p:cNvPr>
          <p:cNvSpPr/>
          <p:nvPr/>
        </p:nvSpPr>
        <p:spPr>
          <a:xfrm>
            <a:off x="750277" y="407963"/>
            <a:ext cx="10691446" cy="5016758"/>
          </a:xfrm>
          <a:prstGeom prst="rect">
            <a:avLst/>
          </a:prstGeom>
        </p:spPr>
        <p:txBody>
          <a:bodyPr wrap="square">
            <a:spAutoFit/>
          </a:bodyPr>
          <a:lstStyle/>
          <a:p>
            <a:r>
              <a:rPr lang="en-GB" sz="3200" b="1" u="sng" dirty="0">
                <a:latin typeface="Comic Sans MS" panose="030F0702030302020204" pitchFamily="66" charset="0"/>
              </a:rPr>
              <a:t>Activity Ideas:</a:t>
            </a:r>
          </a:p>
          <a:p>
            <a:endParaRPr lang="en-GB" sz="3200" b="1" u="sng" dirty="0">
              <a:latin typeface="Comic Sans MS" panose="030F0702030302020204" pitchFamily="66" charset="0"/>
            </a:endParaRPr>
          </a:p>
          <a:p>
            <a:r>
              <a:rPr lang="en-GB" sz="3200" dirty="0">
                <a:latin typeface="Comic Sans MS" panose="030F0702030302020204" pitchFamily="66" charset="0"/>
              </a:rPr>
              <a:t>Put the consequences in order, from the least to the most serious.</a:t>
            </a:r>
          </a:p>
          <a:p>
            <a:endParaRPr lang="en-GB" sz="3200" dirty="0">
              <a:latin typeface="Comic Sans MS" panose="030F0702030302020204" pitchFamily="66" charset="0"/>
            </a:endParaRPr>
          </a:p>
          <a:p>
            <a:r>
              <a:rPr lang="en-GB" sz="3200" dirty="0">
                <a:latin typeface="Comic Sans MS" panose="030F0702030302020204" pitchFamily="66" charset="0"/>
              </a:rPr>
              <a:t>What should you do if you are worried about bullying?</a:t>
            </a:r>
          </a:p>
          <a:p>
            <a:endParaRPr lang="en-GB" sz="3200" dirty="0">
              <a:latin typeface="Comic Sans MS" panose="030F0702030302020204" pitchFamily="66" charset="0"/>
            </a:endParaRPr>
          </a:p>
          <a:p>
            <a:r>
              <a:rPr lang="en-GB" sz="3200" dirty="0">
                <a:latin typeface="Comic Sans MS" panose="030F0702030302020204" pitchFamily="66" charset="0"/>
              </a:rPr>
              <a:t>What would you do if you saw someone being unkind?</a:t>
            </a:r>
          </a:p>
          <a:p>
            <a:endParaRPr lang="en-GB" sz="3200" b="1" u="sng" dirty="0">
              <a:latin typeface="Comic Sans MS" panose="030F0702030302020204" pitchFamily="66" charset="0"/>
            </a:endParaRPr>
          </a:p>
          <a:p>
            <a:endParaRPr lang="en-GB" sz="3200" dirty="0">
              <a:latin typeface="Comic Sans MS" panose="030F0702030302020204" pitchFamily="66" charset="0"/>
            </a:endParaRPr>
          </a:p>
        </p:txBody>
      </p:sp>
    </p:spTree>
    <p:extLst>
      <p:ext uri="{BB962C8B-B14F-4D97-AF65-F5344CB8AC3E}">
        <p14:creationId xmlns:p14="http://schemas.microsoft.com/office/powerpoint/2010/main" val="78538660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446</TotalTime>
  <Words>563</Words>
  <Application>Microsoft Office PowerPoint</Application>
  <PresentationFormat>Widescreen</PresentationFormat>
  <Paragraphs>62</Paragraphs>
  <Slides>15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Calibri Light</vt:lpstr>
      <vt:lpstr>Comic Sans MS</vt:lpstr>
      <vt:lpstr>Wingdings</vt:lpstr>
      <vt:lpstr>Office Theme</vt:lpstr>
      <vt:lpstr>Anti-bullying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Anti-bullying</dc:title>
  <dc:creator>Miss Friend</dc:creator>
  <cp:lastModifiedBy>Miss Friend</cp:lastModifiedBy>
  <cp:revision>25</cp:revision>
  <dcterms:created xsi:type="dcterms:W3CDTF">2024-09-16T12:35:34Z</dcterms:created>
  <dcterms:modified xsi:type="dcterms:W3CDTF">2024-09-17T13:27:36Z</dcterms:modified>
</cp:coreProperties>
</file>